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694" r:id="rId2"/>
    <p:sldMasterId id="2147483706" r:id="rId3"/>
    <p:sldMasterId id="2147483718" r:id="rId4"/>
    <p:sldMasterId id="2147483720" r:id="rId5"/>
    <p:sldMasterId id="2147483732" r:id="rId6"/>
    <p:sldMasterId id="2147483744" r:id="rId7"/>
    <p:sldMasterId id="2147483746" r:id="rId8"/>
    <p:sldMasterId id="2147483749" r:id="rId9"/>
  </p:sldMasterIdLst>
  <p:notesMasterIdLst>
    <p:notesMasterId r:id="rId25"/>
  </p:notesMasterIdLst>
  <p:sldIdLst>
    <p:sldId id="543" r:id="rId10"/>
    <p:sldId id="5362" r:id="rId11"/>
    <p:sldId id="545" r:id="rId12"/>
    <p:sldId id="5376" r:id="rId13"/>
    <p:sldId id="546" r:id="rId14"/>
    <p:sldId id="547" r:id="rId15"/>
    <p:sldId id="548" r:id="rId16"/>
    <p:sldId id="549" r:id="rId17"/>
    <p:sldId id="550" r:id="rId18"/>
    <p:sldId id="551" r:id="rId19"/>
    <p:sldId id="552" r:id="rId20"/>
    <p:sldId id="5371" r:id="rId21"/>
    <p:sldId id="554" r:id="rId22"/>
    <p:sldId id="287" r:id="rId23"/>
    <p:sldId id="439"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533"/>
    <p:restoredTop sz="81723"/>
  </p:normalViewPr>
  <p:slideViewPr>
    <p:cSldViewPr>
      <p:cViewPr varScale="1">
        <p:scale>
          <a:sx n="66" d="100"/>
          <a:sy n="66" d="100"/>
        </p:scale>
        <p:origin x="200" y="1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70" d="100"/>
        <a:sy n="70" d="100"/>
      </p:scale>
      <p:origin x="0" y="0"/>
    </p:cViewPr>
  </p:sorterViewPr>
  <p:notesViewPr>
    <p:cSldViewPr>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23C005D-C553-7F46-92F5-F5E72BF7FE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a:extLst>
              <a:ext uri="{FF2B5EF4-FFF2-40B4-BE49-F238E27FC236}">
                <a16:creationId xmlns:a16="http://schemas.microsoft.com/office/drawing/2014/main" id="{A83ECEE6-EE51-874F-9DE1-F509C61D85D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5604" name="Rectangle 4">
            <a:extLst>
              <a:ext uri="{FF2B5EF4-FFF2-40B4-BE49-F238E27FC236}">
                <a16:creationId xmlns:a16="http://schemas.microsoft.com/office/drawing/2014/main" id="{323EA965-DA5D-8E40-ABF9-23C473DBDC5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859C201-C800-3D49-9FD2-8C8369F1250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01A5E7D0-627C-0349-854B-68303F2B749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a:extLst>
              <a:ext uri="{FF2B5EF4-FFF2-40B4-BE49-F238E27FC236}">
                <a16:creationId xmlns:a16="http://schemas.microsoft.com/office/drawing/2014/main" id="{D8C562B1-F27E-4743-B973-3CB592EB5CF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8DBC38E-0E0A-7E42-AF93-DCC0D21A5D1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Slide Image Placeholder 1"/>
          <p:cNvSpPr>
            <a:spLocks noGrp="1" noRot="1" noChangeAspect="1"/>
          </p:cNvSpPr>
          <p:nvPr>
            <p:ph type="sldImg"/>
          </p:nvPr>
        </p:nvSpPr>
        <p:spPr>
          <a:ln/>
        </p:spPr>
      </p:sp>
      <p:sp>
        <p:nvSpPr>
          <p:cNvPr id="3891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dirty="0">
                <a:latin typeface="Arial" charset="0"/>
                <a:ea typeface="ＭＳ Ｐゴシック" charset="0"/>
                <a:cs typeface="ＭＳ Ｐゴシック" charset="0"/>
              </a:rPr>
              <a:t>The Nicene Creed (AD 325) was the second oldest creedal statement of the Early Church, preceded only by The Apostle</a:t>
            </a:r>
            <a:r>
              <a:rPr lang="fr-FR" sz="1200" dirty="0">
                <a:latin typeface="Arial" charset="0"/>
                <a:ea typeface="ＭＳ Ｐゴシック" charset="0"/>
                <a:cs typeface="ＭＳ Ｐゴシック" charset="0"/>
              </a:rPr>
              <a:t>’</a:t>
            </a:r>
            <a:r>
              <a:rPr lang="en-US" sz="1200" dirty="0">
                <a:latin typeface="Arial" charset="0"/>
                <a:ea typeface="ＭＳ Ｐゴシック" charset="0"/>
                <a:cs typeface="ＭＳ Ｐゴシック" charset="0"/>
              </a:rPr>
              <a:t>s Creed of 1</a:t>
            </a:r>
            <a:r>
              <a:rPr lang="en-US" sz="1200" baseline="30000" dirty="0">
                <a:latin typeface="Arial" charset="0"/>
                <a:ea typeface="ＭＳ Ｐゴシック" charset="0"/>
                <a:cs typeface="ＭＳ Ｐゴシック" charset="0"/>
              </a:rPr>
              <a:t>st to </a:t>
            </a:r>
            <a:r>
              <a:rPr lang="en-US" sz="1200" dirty="0">
                <a:latin typeface="Arial" charset="0"/>
                <a:ea typeface="ＭＳ Ｐゴシック" charset="0"/>
                <a:cs typeface="ＭＳ Ｐゴシック" charset="0"/>
              </a:rPr>
              <a:t>3</a:t>
            </a:r>
            <a:r>
              <a:rPr lang="en-US" sz="1200" baseline="30000" dirty="0">
                <a:latin typeface="Arial" charset="0"/>
                <a:ea typeface="ＭＳ Ｐゴシック" charset="0"/>
                <a:cs typeface="ＭＳ Ｐゴシック" charset="0"/>
              </a:rPr>
              <a:t>rd</a:t>
            </a:r>
            <a:r>
              <a:rPr lang="en-US" sz="1200" dirty="0">
                <a:latin typeface="Arial" charset="0"/>
                <a:ea typeface="ＭＳ Ｐゴシック" charset="0"/>
                <a:cs typeface="ＭＳ Ｐゴシック" charset="0"/>
              </a:rPr>
              <a:t> centuries. But why do we have it in the first place?</a:t>
            </a:r>
          </a:p>
          <a:p>
            <a:r>
              <a:rPr lang="en-US" sz="1200" dirty="0">
                <a:latin typeface="Arial" charset="0"/>
                <a:ea typeface="ＭＳ Ｐゴシック" charset="0"/>
                <a:cs typeface="ＭＳ Ｐゴシック" charset="0"/>
              </a:rPr>
              <a:t>___________</a:t>
            </a:r>
          </a:p>
          <a:p>
            <a:r>
              <a:rPr lang="en-US" sz="1200" dirty="0">
                <a:latin typeface="Arial" charset="0"/>
                <a:ea typeface="ＭＳ Ｐゴシック" charset="0"/>
                <a:cs typeface="ＭＳ Ｐゴシック" charset="0"/>
              </a:rPr>
              <a:t>LC-00-Syllabus-88</a:t>
            </a:r>
          </a:p>
          <a:p>
            <a:r>
              <a:rPr lang="en-US" sz="1200" dirty="0">
                <a:latin typeface="Arial" charset="0"/>
                <a:ea typeface="ＭＳ Ｐゴシック" charset="0"/>
                <a:cs typeface="ＭＳ Ｐゴシック" charset="0"/>
              </a:rPr>
              <a:t>NS-04-John1-12-slide 163</a:t>
            </a:r>
          </a:p>
          <a:p>
            <a:r>
              <a:rPr lang="en-US" sz="1200" dirty="0">
                <a:latin typeface="Arial" charset="0"/>
                <a:ea typeface="ＭＳ Ｐゴシック" charset="0"/>
                <a:cs typeface="ＭＳ Ｐゴシック" charset="0"/>
              </a:rPr>
              <a:t>TH-03-Nicene Creed-1</a:t>
            </a:r>
          </a:p>
        </p:txBody>
      </p:sp>
      <p:sp>
        <p:nvSpPr>
          <p:cNvPr id="3891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48B0EE-52AA-7B4E-BAA8-5A8ACF40E94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90188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3DA994D-D556-2E4E-811B-1D6E0EED9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E340E3-1C04-364B-AB0B-6A5DEF49EF6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795" name="Rectangle 2">
            <a:extLst>
              <a:ext uri="{FF2B5EF4-FFF2-40B4-BE49-F238E27FC236}">
                <a16:creationId xmlns:a16="http://schemas.microsoft.com/office/drawing/2014/main" id="{74DB8CA8-C234-E642-BC0D-C18B3A494FB0}"/>
              </a:ext>
            </a:extLst>
          </p:cNvPr>
          <p:cNvSpPr>
            <a:spLocks noGrp="1" noRot="1" noChangeAspect="1" noChangeArrowheads="1"/>
          </p:cNvSpPr>
          <p:nvPr>
            <p:ph type="sldImg"/>
          </p:nvPr>
        </p:nvSpPr>
        <p:spPr>
          <a:solidFill>
            <a:srgbClr val="FFFFFF"/>
          </a:solidFill>
          <a:ln/>
        </p:spPr>
      </p:sp>
      <p:sp>
        <p:nvSpPr>
          <p:cNvPr id="33796" name="Rectangle 3">
            <a:extLst>
              <a:ext uri="{FF2B5EF4-FFF2-40B4-BE49-F238E27FC236}">
                <a16:creationId xmlns:a16="http://schemas.microsoft.com/office/drawing/2014/main" id="{DF87C01A-37DA-D04C-8365-17F25C4816A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474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C5C15EF-28BB-7F43-8AB3-FFAF6B6298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8BD64B-6AE1-2F4C-9239-FA598BA9CD6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5843" name="Rectangle 2">
            <a:extLst>
              <a:ext uri="{FF2B5EF4-FFF2-40B4-BE49-F238E27FC236}">
                <a16:creationId xmlns:a16="http://schemas.microsoft.com/office/drawing/2014/main" id="{6CD8F054-B586-CD47-A528-325C8A506B72}"/>
              </a:ext>
            </a:extLst>
          </p:cNvPr>
          <p:cNvSpPr>
            <a:spLocks noGrp="1" noRot="1" noChangeAspect="1" noChangeArrowheads="1"/>
          </p:cNvSpPr>
          <p:nvPr>
            <p:ph type="sldImg"/>
          </p:nvPr>
        </p:nvSpPr>
        <p:spPr>
          <a:solidFill>
            <a:srgbClr val="FFFFFF"/>
          </a:solidFill>
          <a:ln/>
        </p:spPr>
      </p:sp>
      <p:sp>
        <p:nvSpPr>
          <p:cNvPr id="35844" name="Rectangle 3">
            <a:extLst>
              <a:ext uri="{FF2B5EF4-FFF2-40B4-BE49-F238E27FC236}">
                <a16:creationId xmlns:a16="http://schemas.microsoft.com/office/drawing/2014/main" id="{EB7928A4-CBC4-CB41-8CF3-DEDD3BEA96C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8498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4A774E-31D6-0D49-840D-A6A2D934D59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049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04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2400" dirty="0">
                <a:latin typeface="Arial" panose="020B0604020202020204" pitchFamily="34" charset="0"/>
                <a:ea typeface="ＭＳ Ｐゴシック" charset="0"/>
                <a:cs typeface="Arial" panose="020B0604020202020204" pitchFamily="34" charset="0"/>
              </a:rPr>
              <a:t>Unfortunately, Nicea did not end the Arian controversy, which later resurged until its final rejection almost 60 years later.</a:t>
            </a:r>
          </a:p>
        </p:txBody>
      </p:sp>
    </p:spTree>
    <p:extLst>
      <p:ext uri="{BB962C8B-B14F-4D97-AF65-F5344CB8AC3E}">
        <p14:creationId xmlns:p14="http://schemas.microsoft.com/office/powerpoint/2010/main" val="3642339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B580A4-005E-FD46-A6E3-1D6D1C38A6F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254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25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0"/>
                <a:cs typeface="Arial" panose="020B0604020202020204" pitchFamily="34" charset="0"/>
              </a:rPr>
              <a:t>God raised up Basil and the </a:t>
            </a:r>
            <a:r>
              <a:rPr lang="en-US" altLang="ja-JP" dirty="0">
                <a:latin typeface="Arial" panose="020B0604020202020204" pitchFamily="34" charset="0"/>
                <a:ea typeface="ＭＳ Ｐゴシック" charset="0"/>
                <a:cs typeface="Arial" panose="020B0604020202020204" pitchFamily="34" charset="0"/>
              </a:rPr>
              <a:t>"Two </a:t>
            </a:r>
            <a:r>
              <a:rPr lang="en-US" altLang="ja-JP" dirty="0" err="1">
                <a:latin typeface="Arial" panose="020B0604020202020204" pitchFamily="34" charset="0"/>
                <a:ea typeface="ＭＳ Ｐゴシック" charset="0"/>
                <a:cs typeface="Arial" panose="020B0604020202020204" pitchFamily="34" charset="0"/>
              </a:rPr>
              <a:t>Gregorys</a:t>
            </a:r>
            <a:r>
              <a:rPr lang="en-US" altLang="ja-JP" dirty="0">
                <a:latin typeface="Arial" panose="020B0604020202020204" pitchFamily="34" charset="0"/>
                <a:ea typeface="ＭＳ Ｐゴシック" charset="0"/>
                <a:cs typeface="Arial" panose="020B0604020202020204" pitchFamily="34" charset="0"/>
              </a:rPr>
              <a:t>" to finally nail the coffin in ancient Arianism. (But sadly, this same heresy came back in the 1800s in a cult called Jehovah</a:t>
            </a:r>
            <a:r>
              <a:rPr lang="fr-FR" altLang="ja-JP" dirty="0">
                <a:latin typeface="Arial" panose="020B0604020202020204" pitchFamily="34" charset="0"/>
                <a:ea typeface="ＭＳ Ｐゴシック" charset="0"/>
                <a:cs typeface="Arial" panose="020B0604020202020204" pitchFamily="34" charset="0"/>
              </a:rPr>
              <a:t>'</a:t>
            </a:r>
            <a:r>
              <a:rPr lang="en-US" altLang="ja-JP" dirty="0">
                <a:latin typeface="Arial" panose="020B0604020202020204" pitchFamily="34" charset="0"/>
                <a:ea typeface="ＭＳ Ｐゴシック" charset="0"/>
                <a:cs typeface="Arial" panose="020B0604020202020204" pitchFamily="34" charset="0"/>
              </a:rPr>
              <a:t>s Witnesses which teaches that Jesus was created by the Father.)</a:t>
            </a:r>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8441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Theology (th) course</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8191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EAA5C8-33EA-5546-B43D-88BA5DC616D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843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843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0"/>
                <a:cs typeface="Arial" panose="020B0604020202020204" pitchFamily="34" charset="0"/>
              </a:rPr>
              <a:t>One of the early heretical leaders was named Arius.  He denied that Christ was </a:t>
            </a:r>
            <a:r>
              <a:rPr lang="en-US" altLang="ja-JP" dirty="0">
                <a:latin typeface="Arial" panose="020B0604020202020204" pitchFamily="34" charset="0"/>
                <a:ea typeface="ＭＳ Ｐゴシック" charset="0"/>
                <a:cs typeface="Arial" panose="020B0604020202020204" pitchFamily="34" charset="0"/>
              </a:rPr>
              <a:t>"co-eternal" with the Father.  Arius taught that Christ had a beginning point in eternity past.</a:t>
            </a:r>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83819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3C7C58C-5711-C841-8F14-3D21B1025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4C267E-ED83-A345-8E02-81C75972479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651" name="Rectangle 2">
            <a:extLst>
              <a:ext uri="{FF2B5EF4-FFF2-40B4-BE49-F238E27FC236}">
                <a16:creationId xmlns:a16="http://schemas.microsoft.com/office/drawing/2014/main" id="{FC9B35A0-1090-5A41-9BAF-815AC49A441A}"/>
              </a:ext>
            </a:extLst>
          </p:cNvPr>
          <p:cNvSpPr>
            <a:spLocks noGrp="1" noRot="1" noChangeAspect="1" noChangeArrowheads="1"/>
          </p:cNvSpPr>
          <p:nvPr>
            <p:ph type="sldImg"/>
          </p:nvPr>
        </p:nvSpPr>
        <p:spPr>
          <a:solidFill>
            <a:srgbClr val="FFFFFF"/>
          </a:solidFill>
          <a:ln/>
        </p:spPr>
      </p:sp>
      <p:sp>
        <p:nvSpPr>
          <p:cNvPr id="27652" name="Rectangle 3">
            <a:extLst>
              <a:ext uri="{FF2B5EF4-FFF2-40B4-BE49-F238E27FC236}">
                <a16:creationId xmlns:a16="http://schemas.microsoft.com/office/drawing/2014/main" id="{7F6C63C5-4CC3-DC42-95FD-946D35808158}"/>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Today we worship Jesus Christ. But why do we believe what we do about Jesus?  It’s because the NT says so—but how we interpret it came through seeing what heretics taught too.  For example, two hundred years after Christ, Alexander was a key leader who held to the orthodox view that the Father and Son stood apart from creation.  </a:t>
            </a:r>
          </a:p>
          <a:p>
            <a:pPr eaLnBrk="1" hangingPunct="1"/>
            <a:r>
              <a:rPr lang="en-US" altLang="en-US" dirty="0">
                <a:latin typeface="Arial" panose="020B0604020202020204" pitchFamily="34" charset="0"/>
                <a:ea typeface="ＭＳ Ｐゴシック" panose="020B0600070205080204" pitchFamily="34" charset="-128"/>
              </a:rPr>
              <a:t>• However, Alexander was the “boss” of the pastor Arius in his city. Arius believed only the Father to be separate from creation.  Arius taught that the Father created Jesus, then Jesus created the world after this.</a:t>
            </a:r>
          </a:p>
        </p:txBody>
      </p:sp>
    </p:spTree>
    <p:extLst>
      <p:ext uri="{BB962C8B-B14F-4D97-AF65-F5344CB8AC3E}">
        <p14:creationId xmlns:p14="http://schemas.microsoft.com/office/powerpoint/2010/main" val="76451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EBBF4D-95F2-C64D-8BF7-14D43FE5845A}"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943106" name="Rectangle 2"/>
          <p:cNvSpPr>
            <a:spLocks noGrp="1" noRot="1" noChangeAspect="1" noChangeArrowheads="1"/>
          </p:cNvSpPr>
          <p:nvPr>
            <p:ph type="sldImg"/>
          </p:nvPr>
        </p:nvSpPr>
        <p:spPr>
          <a:solidFill>
            <a:srgbClr val="FFFFFF"/>
          </a:solidFill>
          <a:ln/>
        </p:spPr>
      </p:sp>
      <p:sp>
        <p:nvSpPr>
          <p:cNvPr id="943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orthodox view won out and was expressed in the Nicene Creed.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47DBCD8-9F78-974A-8E1D-5E13FD7B46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C6C652F-9B3D-994A-BCFB-B7D997F613D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699" name="Rectangle 2">
            <a:extLst>
              <a:ext uri="{FF2B5EF4-FFF2-40B4-BE49-F238E27FC236}">
                <a16:creationId xmlns:a16="http://schemas.microsoft.com/office/drawing/2014/main" id="{6843F496-335D-9F44-85E8-81ADD47BF58A}"/>
              </a:ext>
            </a:extLst>
          </p:cNvPr>
          <p:cNvSpPr>
            <a:spLocks noGrp="1" noRot="1" noChangeAspect="1" noChangeArrowheads="1"/>
          </p:cNvSpPr>
          <p:nvPr>
            <p:ph type="sldImg"/>
          </p:nvPr>
        </p:nvSpPr>
        <p:spPr>
          <a:solidFill>
            <a:srgbClr val="FFFFFF"/>
          </a:solidFill>
          <a:ln/>
        </p:spPr>
      </p:sp>
      <p:sp>
        <p:nvSpPr>
          <p:cNvPr id="29700" name="Rectangle 3">
            <a:extLst>
              <a:ext uri="{FF2B5EF4-FFF2-40B4-BE49-F238E27FC236}">
                <a16:creationId xmlns:a16="http://schemas.microsoft.com/office/drawing/2014/main" id="{1B522FA3-A338-6248-AFB1-B6BB53CE9E3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Nicea was a city in what is modern NW Turkey. It was the place where the controversy was resolved and a creed developed. </a:t>
            </a:r>
          </a:p>
          <a:p>
            <a:pPr eaLnBrk="1" hangingPunct="1"/>
            <a:r>
              <a:rPr lang="en-US" altLang="en-US" dirty="0">
                <a:latin typeface="Arial" panose="020B0604020202020204" pitchFamily="34" charset="0"/>
                <a:ea typeface="ＭＳ Ｐゴシック" panose="020B0600070205080204" pitchFamily="34" charset="-128"/>
              </a:rPr>
              <a:t>• The conflict was between Alexander and Arius in Alexandria, Egypt.  </a:t>
            </a:r>
          </a:p>
          <a:p>
            <a:pPr eaLnBrk="1" hangingPunct="1"/>
            <a:r>
              <a:rPr lang="en-US" altLang="en-US" dirty="0">
                <a:latin typeface="Arial" panose="020B0604020202020204" pitchFamily="34" charset="0"/>
                <a:ea typeface="ＭＳ Ｐゴシック" panose="020B0600070205080204" pitchFamily="34" charset="-128"/>
              </a:rPr>
              <a:t>• However, to affirm the biblical teaching, about 300 church leaders gathered together in the city of Nicea. Here by a vote of 300 to 3, the bishops rejected Arius.</a:t>
            </a:r>
          </a:p>
        </p:txBody>
      </p:sp>
    </p:spTree>
    <p:extLst>
      <p:ext uri="{BB962C8B-B14F-4D97-AF65-F5344CB8AC3E}">
        <p14:creationId xmlns:p14="http://schemas.microsoft.com/office/powerpoint/2010/main" val="16228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655B49-B1D8-FF48-AB47-34163697664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459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45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0"/>
                <a:cs typeface="Arial" panose="020B0604020202020204" pitchFamily="34" charset="0"/>
              </a:rPr>
              <a:t>In </a:t>
            </a:r>
            <a:r>
              <a:rPr lang="en-US" i="1" dirty="0">
                <a:latin typeface="Arial" panose="020B0604020202020204" pitchFamily="34" charset="0"/>
                <a:ea typeface="ＭＳ Ｐゴシック" charset="0"/>
                <a:cs typeface="Arial" panose="020B0604020202020204" pitchFamily="34" charset="0"/>
              </a:rPr>
              <a:t>The DaVinci </a:t>
            </a:r>
            <a:r>
              <a:rPr lang="en-US" i="0" dirty="0">
                <a:latin typeface="Arial" panose="020B0604020202020204" pitchFamily="34" charset="0"/>
                <a:ea typeface="ＭＳ Ｐゴシック" charset="0"/>
                <a:cs typeface="Arial" panose="020B0604020202020204" pitchFamily="34" charset="0"/>
              </a:rPr>
              <a:t>Code, author Dan Brown</a:t>
            </a:r>
            <a:r>
              <a:rPr lang="en-US" dirty="0">
                <a:latin typeface="Arial" panose="020B0604020202020204" pitchFamily="34" charset="0"/>
                <a:ea typeface="ＭＳ Ｐゴシック" charset="0"/>
                <a:cs typeface="Arial" panose="020B0604020202020204" pitchFamily="34" charset="0"/>
              </a:rPr>
              <a:t> claims (without support) that the Nicaea vote on whether Jesus was co-eternal with God was very close.  The truth is that the vote of the approximately 300-some leaders present was 300 to 3.  Along with Arius, </a:t>
            </a:r>
            <a:r>
              <a:rPr lang="en-US" altLang="ja-JP" dirty="0">
                <a:latin typeface="Arial" panose="020B0604020202020204" pitchFamily="34" charset="0"/>
                <a:ea typeface="ＭＳ Ｐゴシック" charset="0"/>
                <a:cs typeface="Arial" panose="020B0604020202020204" pitchFamily="34" charset="0"/>
              </a:rPr>
              <a:t>"The two dissenting bishops were Secundus of Ptolemais and </a:t>
            </a:r>
            <a:r>
              <a:rPr lang="en-US" altLang="ja-JP" dirty="0" err="1">
                <a:latin typeface="Arial" panose="020B0604020202020204" pitchFamily="34" charset="0"/>
                <a:ea typeface="ＭＳ Ｐゴシック" charset="0"/>
                <a:cs typeface="Arial" panose="020B0604020202020204" pitchFamily="34" charset="0"/>
              </a:rPr>
              <a:t>Theonas</a:t>
            </a:r>
            <a:r>
              <a:rPr lang="en-US" altLang="ja-JP" dirty="0">
                <a:latin typeface="Arial" panose="020B0604020202020204" pitchFamily="34" charset="0"/>
                <a:ea typeface="ＭＳ Ｐゴシック" charset="0"/>
                <a:cs typeface="Arial" panose="020B0604020202020204" pitchFamily="34" charset="0"/>
              </a:rPr>
              <a:t> of </a:t>
            </a:r>
            <a:r>
              <a:rPr lang="en-US" altLang="ja-JP" dirty="0" err="1">
                <a:latin typeface="Arial" panose="020B0604020202020204" pitchFamily="34" charset="0"/>
                <a:ea typeface="ＭＳ Ｐゴシック" charset="0"/>
                <a:cs typeface="Arial" panose="020B0604020202020204" pitchFamily="34" charset="0"/>
              </a:rPr>
              <a:t>Mamarica</a:t>
            </a:r>
            <a:r>
              <a:rPr lang="en-US" altLang="ja-JP" dirty="0">
                <a:latin typeface="Arial" panose="020B0604020202020204" pitchFamily="34" charset="0"/>
                <a:ea typeface="ＭＳ Ｐゴシック" charset="0"/>
                <a:cs typeface="Arial" panose="020B0604020202020204" pitchFamily="34" charset="0"/>
              </a:rPr>
              <a:t>, both Libyan bishops associated with Arius.  All three went into exile after the Council of Nicea" (Paul L. Maier in </a:t>
            </a:r>
            <a:r>
              <a:rPr lang="en-US" altLang="ja-JP" i="1" dirty="0">
                <a:latin typeface="Arial" panose="020B0604020202020204" pitchFamily="34" charset="0"/>
                <a:ea typeface="ＭＳ Ｐゴシック" charset="0"/>
                <a:cs typeface="Arial" panose="020B0604020202020204" pitchFamily="34" charset="0"/>
              </a:rPr>
              <a:t>The Da Vinci Code: Fact or Fiction? </a:t>
            </a:r>
            <a:r>
              <a:rPr lang="en-US" altLang="ja-JP" dirty="0">
                <a:latin typeface="Arial" panose="020B0604020202020204" pitchFamily="34" charset="0"/>
                <a:ea typeface="ＭＳ Ｐゴシック" charset="0"/>
                <a:cs typeface="Arial" panose="020B0604020202020204" pitchFamily="34" charset="0"/>
              </a:rPr>
              <a:t>with Hank </a:t>
            </a:r>
            <a:r>
              <a:rPr lang="en-US" altLang="ja-JP" i="0" dirty="0" err="1">
                <a:latin typeface="Arial" panose="020B0604020202020204" pitchFamily="34" charset="0"/>
                <a:ea typeface="ＭＳ Ｐゴシック" charset="0"/>
                <a:cs typeface="Arial" panose="020B0604020202020204" pitchFamily="34" charset="0"/>
              </a:rPr>
              <a:t>Hanegraaff</a:t>
            </a:r>
            <a:r>
              <a:rPr lang="en-US" altLang="ja-JP" i="0" dirty="0">
                <a:latin typeface="Arial" panose="020B0604020202020204" pitchFamily="34" charset="0"/>
                <a:ea typeface="ＭＳ Ｐゴシック" charset="0"/>
                <a:cs typeface="Arial" panose="020B0604020202020204" pitchFamily="34" charset="0"/>
              </a:rPr>
              <a:t> [Wheaton</a:t>
            </a:r>
            <a:r>
              <a:rPr lang="en-US" altLang="ja-JP" dirty="0">
                <a:latin typeface="Arial" panose="020B0604020202020204" pitchFamily="34" charset="0"/>
                <a:ea typeface="ＭＳ Ｐゴシック" charset="0"/>
                <a:cs typeface="Arial" panose="020B0604020202020204" pitchFamily="34" charset="0"/>
              </a:rPr>
              <a:t>: Tyndale, 2004], 15, n. 6, on p. 73).</a:t>
            </a:r>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9695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9AB24A-DAF7-2E48-BE4C-6B2B02D12F4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6642" name="Rectangle 2"/>
          <p:cNvSpPr>
            <a:spLocks noGrp="1" noRot="1" noChangeAspect="1" noChangeArrowheads="1" noTextEdit="1"/>
          </p:cNvSpPr>
          <p:nvPr>
            <p:ph type="sldImg"/>
          </p:nvPr>
        </p:nvSpPr>
        <p:spPr>
          <a:xfrm>
            <a:off x="1152525" y="692150"/>
            <a:ext cx="4552950" cy="3416300"/>
          </a:xfrm>
          <a:solidFill>
            <a:srgbClr val="FFFFFF"/>
          </a:solidFill>
          <a:ln/>
        </p:spPr>
      </p:sp>
      <p:sp>
        <p:nvSpPr>
          <p:cNvPr id="4966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0"/>
                <a:cs typeface="Arial" panose="020B0604020202020204" pitchFamily="34" charset="0"/>
              </a:rPr>
              <a:t>There is NO doubt that the earliest Christians believed that Jesus was God!  Hebrews 1:8 gives us the witness of the Father himself, and where can one find a more reliable witness than God himself?</a:t>
            </a:r>
          </a:p>
        </p:txBody>
      </p:sp>
    </p:spTree>
    <p:extLst>
      <p:ext uri="{BB962C8B-B14F-4D97-AF65-F5344CB8AC3E}">
        <p14:creationId xmlns:p14="http://schemas.microsoft.com/office/powerpoint/2010/main" val="316104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2D02B3-4347-314E-84F3-1C0DC07E23A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86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86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0"/>
                <a:cs typeface="Arial" panose="020B0604020202020204" pitchFamily="34" charset="0"/>
              </a:rPr>
              <a:t>Over and over the early church fathers affirmed that Jesus was God--all long BEFORE Nicaea!</a:t>
            </a:r>
          </a:p>
        </p:txBody>
      </p:sp>
    </p:spTree>
    <p:extLst>
      <p:ext uri="{BB962C8B-B14F-4D97-AF65-F5344CB8AC3E}">
        <p14:creationId xmlns:p14="http://schemas.microsoft.com/office/powerpoint/2010/main" val="301245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534B6F0-4727-4A4F-B741-848DAF50A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DE3945A-2FB5-7946-90A3-1BBB9CCC9E2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1747" name="Rectangle 2">
            <a:extLst>
              <a:ext uri="{FF2B5EF4-FFF2-40B4-BE49-F238E27FC236}">
                <a16:creationId xmlns:a16="http://schemas.microsoft.com/office/drawing/2014/main" id="{15F5A2C1-F424-3E49-A0A7-4F282C5B7741}"/>
              </a:ext>
            </a:extLst>
          </p:cNvPr>
          <p:cNvSpPr>
            <a:spLocks noGrp="1" noRot="1" noChangeAspect="1" noChangeArrowheads="1"/>
          </p:cNvSpPr>
          <p:nvPr>
            <p:ph type="sldImg"/>
          </p:nvPr>
        </p:nvSpPr>
        <p:spPr>
          <a:solidFill>
            <a:srgbClr val="FFFFFF"/>
          </a:solidFill>
          <a:ln/>
        </p:spPr>
      </p:sp>
      <p:sp>
        <p:nvSpPr>
          <p:cNvPr id="31748" name="Rectangle 3">
            <a:extLst>
              <a:ext uri="{FF2B5EF4-FFF2-40B4-BE49-F238E27FC236}">
                <a16:creationId xmlns:a16="http://schemas.microsoft.com/office/drawing/2014/main" id="{C63DF89B-4199-364E-BF2D-C4C86E8AC20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The orthodox view won out and was expressed in the Nicene Creed.  Let’s remind ourselves of this important teaching as we affirm aloud this great summary of Christian teaching.  Reading together…(recite text)</a:t>
            </a:r>
          </a:p>
        </p:txBody>
      </p:sp>
    </p:spTree>
    <p:extLst>
      <p:ext uri="{BB962C8B-B14F-4D97-AF65-F5344CB8AC3E}">
        <p14:creationId xmlns:p14="http://schemas.microsoft.com/office/powerpoint/2010/main" val="244614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2A1CA33C-E18C-C241-9AC8-8416A3093BA9}" type="slidenum">
              <a:rPr lang="en-US"/>
              <a:pPr>
                <a:defRPr/>
              </a:pPr>
              <a:t>‹#›</a:t>
            </a:fld>
            <a:endParaRPr lang="en-US"/>
          </a:p>
        </p:txBody>
      </p:sp>
    </p:spTree>
    <p:extLst>
      <p:ext uri="{BB962C8B-B14F-4D97-AF65-F5344CB8AC3E}">
        <p14:creationId xmlns:p14="http://schemas.microsoft.com/office/powerpoint/2010/main" val="213406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250814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545740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820636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CBE10044-7270-244B-9FBA-4805FC2ED2F0}" type="slidenum">
              <a:rPr lang="en-US"/>
              <a:pPr>
                <a:defRPr/>
              </a:pPr>
              <a:t>‹#›</a:t>
            </a:fld>
            <a:endParaRPr lang="en-US"/>
          </a:p>
        </p:txBody>
      </p:sp>
    </p:spTree>
    <p:extLst>
      <p:ext uri="{BB962C8B-B14F-4D97-AF65-F5344CB8AC3E}">
        <p14:creationId xmlns:p14="http://schemas.microsoft.com/office/powerpoint/2010/main" val="220566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5E37D72F-E99C-044A-8CD5-F86E36EDF8FD}" type="slidenum">
              <a:rPr lang="en-US"/>
              <a:pPr>
                <a:defRPr/>
              </a:pPr>
              <a:t>‹#›</a:t>
            </a:fld>
            <a:endParaRPr lang="en-US"/>
          </a:p>
        </p:txBody>
      </p:sp>
    </p:spTree>
    <p:extLst>
      <p:ext uri="{BB962C8B-B14F-4D97-AF65-F5344CB8AC3E}">
        <p14:creationId xmlns:p14="http://schemas.microsoft.com/office/powerpoint/2010/main" val="264517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C1F33C9A-3DA9-D847-9CE6-CDC86E2F5066}" type="slidenum">
              <a:rPr lang="en-US"/>
              <a:pPr>
                <a:defRPr/>
              </a:pPr>
              <a:t>‹#›</a:t>
            </a:fld>
            <a:endParaRPr lang="en-US"/>
          </a:p>
        </p:txBody>
      </p:sp>
    </p:spTree>
    <p:extLst>
      <p:ext uri="{BB962C8B-B14F-4D97-AF65-F5344CB8AC3E}">
        <p14:creationId xmlns:p14="http://schemas.microsoft.com/office/powerpoint/2010/main" val="203539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6AE958C5-EA29-A649-8DF0-719E504F0B8E}" type="slidenum">
              <a:rPr lang="en-US"/>
              <a:pPr>
                <a:defRPr/>
              </a:pPr>
              <a:t>‹#›</a:t>
            </a:fld>
            <a:endParaRPr lang="en-US"/>
          </a:p>
        </p:txBody>
      </p:sp>
    </p:spTree>
    <p:extLst>
      <p:ext uri="{BB962C8B-B14F-4D97-AF65-F5344CB8AC3E}">
        <p14:creationId xmlns:p14="http://schemas.microsoft.com/office/powerpoint/2010/main" val="60361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1608B30E-87D1-2547-A101-344128D52B7F}" type="slidenum">
              <a:rPr lang="en-US"/>
              <a:pPr>
                <a:defRPr/>
              </a:pPr>
              <a:t>‹#›</a:t>
            </a:fld>
            <a:endParaRPr lang="en-US"/>
          </a:p>
        </p:txBody>
      </p:sp>
    </p:spTree>
    <p:extLst>
      <p:ext uri="{BB962C8B-B14F-4D97-AF65-F5344CB8AC3E}">
        <p14:creationId xmlns:p14="http://schemas.microsoft.com/office/powerpoint/2010/main" val="1556100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22728340-9350-ED40-8F44-7C5E22A18638}" type="slidenum">
              <a:rPr lang="en-US"/>
              <a:pPr>
                <a:defRPr/>
              </a:pPr>
              <a:t>‹#›</a:t>
            </a:fld>
            <a:endParaRPr lang="en-US"/>
          </a:p>
        </p:txBody>
      </p:sp>
    </p:spTree>
    <p:extLst>
      <p:ext uri="{BB962C8B-B14F-4D97-AF65-F5344CB8AC3E}">
        <p14:creationId xmlns:p14="http://schemas.microsoft.com/office/powerpoint/2010/main" val="197758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299B61D4-D95A-764E-9B35-25C3B78977C6}" type="slidenum">
              <a:rPr lang="en-US"/>
              <a:pPr>
                <a:defRPr/>
              </a:pPr>
              <a:t>‹#›</a:t>
            </a:fld>
            <a:endParaRPr lang="en-US"/>
          </a:p>
        </p:txBody>
      </p:sp>
    </p:spTree>
    <p:extLst>
      <p:ext uri="{BB962C8B-B14F-4D97-AF65-F5344CB8AC3E}">
        <p14:creationId xmlns:p14="http://schemas.microsoft.com/office/powerpoint/2010/main" val="310204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4473511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437D348F-066C-514B-A8BF-930AC795AF9F}" type="slidenum">
              <a:rPr lang="en-US"/>
              <a:pPr>
                <a:defRPr/>
              </a:pPr>
              <a:t>‹#›</a:t>
            </a:fld>
            <a:endParaRPr lang="en-US"/>
          </a:p>
        </p:txBody>
      </p:sp>
    </p:spTree>
    <p:extLst>
      <p:ext uri="{BB962C8B-B14F-4D97-AF65-F5344CB8AC3E}">
        <p14:creationId xmlns:p14="http://schemas.microsoft.com/office/powerpoint/2010/main" val="4213516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55E90BF1-8A2E-6C41-9BC4-A42175D09236}" type="slidenum">
              <a:rPr lang="en-US"/>
              <a:pPr>
                <a:defRPr/>
              </a:pPr>
              <a:t>‹#›</a:t>
            </a:fld>
            <a:endParaRPr lang="en-US"/>
          </a:p>
        </p:txBody>
      </p:sp>
    </p:spTree>
    <p:extLst>
      <p:ext uri="{BB962C8B-B14F-4D97-AF65-F5344CB8AC3E}">
        <p14:creationId xmlns:p14="http://schemas.microsoft.com/office/powerpoint/2010/main" val="3211521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7C253EF8-87B1-8249-B7B1-A7EC0E878723}" type="slidenum">
              <a:rPr lang="en-US"/>
              <a:pPr>
                <a:defRPr/>
              </a:pPr>
              <a:t>‹#›</a:t>
            </a:fld>
            <a:endParaRPr lang="en-US"/>
          </a:p>
        </p:txBody>
      </p:sp>
    </p:spTree>
    <p:extLst>
      <p:ext uri="{BB962C8B-B14F-4D97-AF65-F5344CB8AC3E}">
        <p14:creationId xmlns:p14="http://schemas.microsoft.com/office/powerpoint/2010/main" val="424839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eaLnBrk="1" hangingPunct="1">
              <a:defRPr sz="2400">
                <a:solidFill>
                  <a:srgbClr val="000000"/>
                </a:solidFill>
                <a:latin typeface="Times New Roman" charset="0"/>
                <a:cs typeface="+mn-cs"/>
              </a:defRPr>
            </a:lvl1pPr>
          </a:lstStyle>
          <a:p>
            <a:pPr>
              <a:defRPr/>
            </a:pPr>
            <a:fld id="{2B1C7F8C-D01F-3C4B-BBF3-716C5D89B61C}" type="slidenum">
              <a:rPr lang="en-US"/>
              <a:pPr>
                <a:defRPr/>
              </a:pPr>
              <a:t>‹#›</a:t>
            </a:fld>
            <a:endParaRPr lang="en-US"/>
          </a:p>
        </p:txBody>
      </p:sp>
    </p:spTree>
    <p:extLst>
      <p:ext uri="{BB962C8B-B14F-4D97-AF65-F5344CB8AC3E}">
        <p14:creationId xmlns:p14="http://schemas.microsoft.com/office/powerpoint/2010/main" val="2290560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B51269-7D21-BD45-AC3B-E907316033D5}" type="slidenum">
              <a:rPr lang="en-US"/>
              <a:pPr>
                <a:defRPr/>
              </a:pPr>
              <a:t>‹#›</a:t>
            </a:fld>
            <a:endParaRPr lang="en-US"/>
          </a:p>
        </p:txBody>
      </p:sp>
    </p:spTree>
    <p:extLst>
      <p:ext uri="{BB962C8B-B14F-4D97-AF65-F5344CB8AC3E}">
        <p14:creationId xmlns:p14="http://schemas.microsoft.com/office/powerpoint/2010/main" val="2820224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D22C776-D1F5-AF43-9B25-CF02C85776E3}"/>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DC8F5B68-39BB-914E-98CF-7920CDB5BB76}"/>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C38FD246-8109-1A46-AA57-19CF18502A8F}"/>
              </a:ext>
            </a:extLst>
          </p:cNvPr>
          <p:cNvSpPr>
            <a:spLocks noGrp="1" noChangeArrowheads="1"/>
          </p:cNvSpPr>
          <p:nvPr>
            <p:ph type="sldNum" sz="quarter" idx="12"/>
          </p:nvPr>
        </p:nvSpPr>
        <p:spPr>
          <a:ln/>
        </p:spPr>
        <p:txBody>
          <a:bodyPr/>
          <a:lstStyle>
            <a:lvl1pPr>
              <a:defRPr/>
            </a:lvl1pPr>
          </a:lstStyle>
          <a:p>
            <a:fld id="{6CC526DE-A9F8-364B-958E-6EA9FB2A7F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3784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2FDF2C-7B0B-4D40-AFA2-560235E890A6}"/>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7CA32314-EEE8-9A44-9A1C-206B432945C6}"/>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EE955843-B5D6-F343-845C-A59BEEE8A17E}"/>
              </a:ext>
            </a:extLst>
          </p:cNvPr>
          <p:cNvSpPr>
            <a:spLocks noGrp="1" noChangeArrowheads="1"/>
          </p:cNvSpPr>
          <p:nvPr>
            <p:ph type="sldNum" sz="quarter" idx="12"/>
          </p:nvPr>
        </p:nvSpPr>
        <p:spPr>
          <a:ln/>
        </p:spPr>
        <p:txBody>
          <a:bodyPr/>
          <a:lstStyle>
            <a:lvl1pPr>
              <a:defRPr/>
            </a:lvl1pPr>
          </a:lstStyle>
          <a:p>
            <a:fld id="{03090CAD-0CF6-B344-9A0A-A4AF813A30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95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6D03A6A-A711-544E-9301-CF420F6C9DEF}"/>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EA0D0566-8A38-5C4C-A6F7-C0E05F5234E5}"/>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D9EF997C-1FCD-9049-80CD-447EAC723953}"/>
              </a:ext>
            </a:extLst>
          </p:cNvPr>
          <p:cNvSpPr>
            <a:spLocks noGrp="1" noChangeArrowheads="1"/>
          </p:cNvSpPr>
          <p:nvPr>
            <p:ph type="sldNum" sz="quarter" idx="12"/>
          </p:nvPr>
        </p:nvSpPr>
        <p:spPr>
          <a:ln/>
        </p:spPr>
        <p:txBody>
          <a:bodyPr/>
          <a:lstStyle>
            <a:lvl1pPr>
              <a:defRPr/>
            </a:lvl1pPr>
          </a:lstStyle>
          <a:p>
            <a:fld id="{2C60715C-8047-5047-B749-CC534F4871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8297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76400"/>
            <a:ext cx="3657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657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6422B4C-6D5B-2C42-A03F-57DD127B7101}"/>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a:extLst>
              <a:ext uri="{FF2B5EF4-FFF2-40B4-BE49-F238E27FC236}">
                <a16:creationId xmlns:a16="http://schemas.microsoft.com/office/drawing/2014/main" id="{369A4164-ACD3-2941-8709-B2F6622DCEC0}"/>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a:extLst>
              <a:ext uri="{FF2B5EF4-FFF2-40B4-BE49-F238E27FC236}">
                <a16:creationId xmlns:a16="http://schemas.microsoft.com/office/drawing/2014/main" id="{A752E50F-1308-A84F-8B37-30C4E99D9022}"/>
              </a:ext>
            </a:extLst>
          </p:cNvPr>
          <p:cNvSpPr>
            <a:spLocks noGrp="1" noChangeArrowheads="1"/>
          </p:cNvSpPr>
          <p:nvPr>
            <p:ph type="sldNum" sz="quarter" idx="12"/>
          </p:nvPr>
        </p:nvSpPr>
        <p:spPr>
          <a:ln/>
        </p:spPr>
        <p:txBody>
          <a:bodyPr/>
          <a:lstStyle>
            <a:lvl1pPr>
              <a:defRPr/>
            </a:lvl1pPr>
          </a:lstStyle>
          <a:p>
            <a:fld id="{54F6F1E7-91A1-0344-85C0-38D21CB7F2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271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16C7818-3028-7D44-A2E3-D8F270B0B5DA}"/>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a:extLst>
              <a:ext uri="{FF2B5EF4-FFF2-40B4-BE49-F238E27FC236}">
                <a16:creationId xmlns:a16="http://schemas.microsoft.com/office/drawing/2014/main" id="{BBD5CF4D-4B66-4E4F-AD51-B6189B1A6BE3}"/>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a:extLst>
              <a:ext uri="{FF2B5EF4-FFF2-40B4-BE49-F238E27FC236}">
                <a16:creationId xmlns:a16="http://schemas.microsoft.com/office/drawing/2014/main" id="{CD3A6A75-6EF2-6948-A890-C85091A5EA3D}"/>
              </a:ext>
            </a:extLst>
          </p:cNvPr>
          <p:cNvSpPr>
            <a:spLocks noGrp="1" noChangeArrowheads="1"/>
          </p:cNvSpPr>
          <p:nvPr>
            <p:ph type="sldNum" sz="quarter" idx="12"/>
          </p:nvPr>
        </p:nvSpPr>
        <p:spPr>
          <a:ln/>
        </p:spPr>
        <p:txBody>
          <a:bodyPr/>
          <a:lstStyle>
            <a:lvl1pPr>
              <a:defRPr/>
            </a:lvl1pPr>
          </a:lstStyle>
          <a:p>
            <a:fld id="{BFC158C1-5856-CC43-A351-B4774A9434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480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488760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C6D134E-361B-4A4D-B3C1-FAF3D31A1239}"/>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a:extLst>
              <a:ext uri="{FF2B5EF4-FFF2-40B4-BE49-F238E27FC236}">
                <a16:creationId xmlns:a16="http://schemas.microsoft.com/office/drawing/2014/main" id="{29AD620E-5D69-9945-8D3C-9B3306037F83}"/>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a:extLst>
              <a:ext uri="{FF2B5EF4-FFF2-40B4-BE49-F238E27FC236}">
                <a16:creationId xmlns:a16="http://schemas.microsoft.com/office/drawing/2014/main" id="{C542F00E-9F5B-1E4E-B14B-62FC87C3FB9F}"/>
              </a:ext>
            </a:extLst>
          </p:cNvPr>
          <p:cNvSpPr>
            <a:spLocks noGrp="1" noChangeArrowheads="1"/>
          </p:cNvSpPr>
          <p:nvPr>
            <p:ph type="sldNum" sz="quarter" idx="12"/>
          </p:nvPr>
        </p:nvSpPr>
        <p:spPr>
          <a:ln/>
        </p:spPr>
        <p:txBody>
          <a:bodyPr/>
          <a:lstStyle>
            <a:lvl1pPr>
              <a:defRPr/>
            </a:lvl1pPr>
          </a:lstStyle>
          <a:p>
            <a:fld id="{C486CAEB-7FEE-7045-AD81-0B1F7A92FF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53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74FBAC-ABFF-7D4E-BA92-0EE6BAE076E0}"/>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a:extLst>
              <a:ext uri="{FF2B5EF4-FFF2-40B4-BE49-F238E27FC236}">
                <a16:creationId xmlns:a16="http://schemas.microsoft.com/office/drawing/2014/main" id="{C239FA95-EA0E-AC43-A491-25ECD8C3A445}"/>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a:extLst>
              <a:ext uri="{FF2B5EF4-FFF2-40B4-BE49-F238E27FC236}">
                <a16:creationId xmlns:a16="http://schemas.microsoft.com/office/drawing/2014/main" id="{0473F54A-72C6-BF40-8CF7-4E5D06AE1175}"/>
              </a:ext>
            </a:extLst>
          </p:cNvPr>
          <p:cNvSpPr>
            <a:spLocks noGrp="1" noChangeArrowheads="1"/>
          </p:cNvSpPr>
          <p:nvPr>
            <p:ph type="sldNum" sz="quarter" idx="12"/>
          </p:nvPr>
        </p:nvSpPr>
        <p:spPr>
          <a:ln/>
        </p:spPr>
        <p:txBody>
          <a:bodyPr/>
          <a:lstStyle>
            <a:lvl1pPr>
              <a:defRPr/>
            </a:lvl1pPr>
          </a:lstStyle>
          <a:p>
            <a:fld id="{589F4F72-FC35-8E4E-A2F0-F84101C7DC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6779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99E6D3-2A25-7B4F-86B8-2F7B9527C490}"/>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a:extLst>
              <a:ext uri="{FF2B5EF4-FFF2-40B4-BE49-F238E27FC236}">
                <a16:creationId xmlns:a16="http://schemas.microsoft.com/office/drawing/2014/main" id="{6433222C-E03B-D647-BFEE-20C34A95E302}"/>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a:extLst>
              <a:ext uri="{FF2B5EF4-FFF2-40B4-BE49-F238E27FC236}">
                <a16:creationId xmlns:a16="http://schemas.microsoft.com/office/drawing/2014/main" id="{A29D7F6B-2B0B-0E40-861B-C1434576A1E3}"/>
              </a:ext>
            </a:extLst>
          </p:cNvPr>
          <p:cNvSpPr>
            <a:spLocks noGrp="1" noChangeArrowheads="1"/>
          </p:cNvSpPr>
          <p:nvPr>
            <p:ph type="sldNum" sz="quarter" idx="12"/>
          </p:nvPr>
        </p:nvSpPr>
        <p:spPr>
          <a:ln/>
        </p:spPr>
        <p:txBody>
          <a:bodyPr/>
          <a:lstStyle>
            <a:lvl1pPr>
              <a:defRPr/>
            </a:lvl1pPr>
          </a:lstStyle>
          <a:p>
            <a:fld id="{12C40985-45EE-C340-AEAC-4679A50C3A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691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BFCA553-CFE0-DB40-82AD-4F606CF27E5F}"/>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a:extLst>
              <a:ext uri="{FF2B5EF4-FFF2-40B4-BE49-F238E27FC236}">
                <a16:creationId xmlns:a16="http://schemas.microsoft.com/office/drawing/2014/main" id="{97367522-871A-EA43-874D-B12FBE1D549E}"/>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a:extLst>
              <a:ext uri="{FF2B5EF4-FFF2-40B4-BE49-F238E27FC236}">
                <a16:creationId xmlns:a16="http://schemas.microsoft.com/office/drawing/2014/main" id="{45C1CFF8-80D8-9B4E-8C4F-FBF77217F65A}"/>
              </a:ext>
            </a:extLst>
          </p:cNvPr>
          <p:cNvSpPr>
            <a:spLocks noGrp="1" noChangeArrowheads="1"/>
          </p:cNvSpPr>
          <p:nvPr>
            <p:ph type="sldNum" sz="quarter" idx="12"/>
          </p:nvPr>
        </p:nvSpPr>
        <p:spPr>
          <a:ln/>
        </p:spPr>
        <p:txBody>
          <a:bodyPr/>
          <a:lstStyle>
            <a:lvl1pPr>
              <a:defRPr/>
            </a:lvl1pPr>
          </a:lstStyle>
          <a:p>
            <a:fld id="{15748CEC-AD9C-C946-BFB7-498809D207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8342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AEA314-0B5F-964A-8DE4-B7C6F95E1E1D}"/>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5DB380B2-BFB9-A041-A269-3D99400BCC82}"/>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914A0AED-750E-614B-BBD7-1E87F5252DB2}"/>
              </a:ext>
            </a:extLst>
          </p:cNvPr>
          <p:cNvSpPr>
            <a:spLocks noGrp="1" noChangeArrowheads="1"/>
          </p:cNvSpPr>
          <p:nvPr>
            <p:ph type="sldNum" sz="quarter" idx="12"/>
          </p:nvPr>
        </p:nvSpPr>
        <p:spPr>
          <a:ln/>
        </p:spPr>
        <p:txBody>
          <a:bodyPr/>
          <a:lstStyle>
            <a:lvl1pPr>
              <a:defRPr/>
            </a:lvl1pPr>
          </a:lstStyle>
          <a:p>
            <a:fld id="{9C096424-8579-E042-8828-83DEF4455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3226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74638"/>
            <a:ext cx="21145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8"/>
            <a:ext cx="61912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82B903-1B13-9342-9A61-6880439A2766}"/>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BB6C3407-46EF-1749-B605-9FAE28CAD160}"/>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62D41209-8F72-A14A-B33D-23A606373676}"/>
              </a:ext>
            </a:extLst>
          </p:cNvPr>
          <p:cNvSpPr>
            <a:spLocks noGrp="1" noChangeArrowheads="1"/>
          </p:cNvSpPr>
          <p:nvPr>
            <p:ph type="sldNum" sz="quarter" idx="12"/>
          </p:nvPr>
        </p:nvSpPr>
        <p:spPr>
          <a:ln/>
        </p:spPr>
        <p:txBody>
          <a:bodyPr/>
          <a:lstStyle>
            <a:lvl1pPr>
              <a:defRPr/>
            </a:lvl1pPr>
          </a:lstStyle>
          <a:p>
            <a:fld id="{D5455C98-0FDC-024F-BD8E-BA0EFF6EBA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4463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C292B36-C9C5-A048-9BFA-D4804995D77C}"/>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80B3523B-7830-F944-BBBF-769BC3CCE6BE}"/>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0B5362B6-3DC7-9443-A0B9-E3F6462EF312}"/>
              </a:ext>
            </a:extLst>
          </p:cNvPr>
          <p:cNvSpPr>
            <a:spLocks noGrp="1" noChangeArrowheads="1"/>
          </p:cNvSpPr>
          <p:nvPr>
            <p:ph type="sldNum" sz="quarter" idx="12"/>
          </p:nvPr>
        </p:nvSpPr>
        <p:spPr>
          <a:ln/>
        </p:spPr>
        <p:txBody>
          <a:bodyPr/>
          <a:lstStyle>
            <a:lvl1pPr>
              <a:defRPr/>
            </a:lvl1pPr>
          </a:lstStyle>
          <a:p>
            <a:fld id="{8F281F4A-4089-1A41-8661-16E2547A3F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0033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F9CACE-B590-E24F-8C8A-C23B33762C06}"/>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D3D35A75-9641-8645-B222-FC0F9C1F20B0}"/>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9EB3FD24-D7B3-5A49-93BE-65D787B8C1FF}"/>
              </a:ext>
            </a:extLst>
          </p:cNvPr>
          <p:cNvSpPr>
            <a:spLocks noGrp="1" noChangeArrowheads="1"/>
          </p:cNvSpPr>
          <p:nvPr>
            <p:ph type="sldNum" sz="quarter" idx="12"/>
          </p:nvPr>
        </p:nvSpPr>
        <p:spPr>
          <a:ln/>
        </p:spPr>
        <p:txBody>
          <a:bodyPr/>
          <a:lstStyle>
            <a:lvl1pPr>
              <a:defRPr/>
            </a:lvl1pPr>
          </a:lstStyle>
          <a:p>
            <a:fld id="{2CA62B31-8D28-2445-A549-0E97130593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6695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3939F3-399A-1F43-A377-64EAD4123197}"/>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88E4E14A-D6F3-5344-97C7-CEEF32E55E5A}"/>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4316F7B1-974F-A74A-ADE6-20897BA2086C}"/>
              </a:ext>
            </a:extLst>
          </p:cNvPr>
          <p:cNvSpPr>
            <a:spLocks noGrp="1" noChangeArrowheads="1"/>
          </p:cNvSpPr>
          <p:nvPr>
            <p:ph type="sldNum" sz="quarter" idx="12"/>
          </p:nvPr>
        </p:nvSpPr>
        <p:spPr>
          <a:ln/>
        </p:spPr>
        <p:txBody>
          <a:bodyPr/>
          <a:lstStyle>
            <a:lvl1pPr>
              <a:defRPr/>
            </a:lvl1pPr>
          </a:lstStyle>
          <a:p>
            <a:fld id="{1644F478-67B7-154A-8069-128D885F74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546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316E90-A9F9-7C40-A8DE-F90DE93C037E}"/>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a:extLst>
              <a:ext uri="{FF2B5EF4-FFF2-40B4-BE49-F238E27FC236}">
                <a16:creationId xmlns:a16="http://schemas.microsoft.com/office/drawing/2014/main" id="{1C778EF8-1CC5-3048-BA78-CCD3C2C4E84E}"/>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a:extLst>
              <a:ext uri="{FF2B5EF4-FFF2-40B4-BE49-F238E27FC236}">
                <a16:creationId xmlns:a16="http://schemas.microsoft.com/office/drawing/2014/main" id="{0E227AC0-BB7C-EC44-9708-E44EF55BEB93}"/>
              </a:ext>
            </a:extLst>
          </p:cNvPr>
          <p:cNvSpPr>
            <a:spLocks noGrp="1" noChangeArrowheads="1"/>
          </p:cNvSpPr>
          <p:nvPr>
            <p:ph type="sldNum" sz="quarter" idx="12"/>
          </p:nvPr>
        </p:nvSpPr>
        <p:spPr>
          <a:ln/>
        </p:spPr>
        <p:txBody>
          <a:bodyPr/>
          <a:lstStyle>
            <a:lvl1pPr>
              <a:defRPr/>
            </a:lvl1pPr>
          </a:lstStyle>
          <a:p>
            <a:fld id="{98BE51EC-93F1-7146-AED8-8D3B52B6D3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632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53110597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4AFA354-BDBA-BA4D-8B7F-673595027984}"/>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8" name="Rectangle 5">
            <a:extLst>
              <a:ext uri="{FF2B5EF4-FFF2-40B4-BE49-F238E27FC236}">
                <a16:creationId xmlns:a16="http://schemas.microsoft.com/office/drawing/2014/main" id="{A69A55B5-CEA0-424D-BA89-605385E2AEB6}"/>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9" name="Rectangle 6">
            <a:extLst>
              <a:ext uri="{FF2B5EF4-FFF2-40B4-BE49-F238E27FC236}">
                <a16:creationId xmlns:a16="http://schemas.microsoft.com/office/drawing/2014/main" id="{2D3BEDCA-C836-194C-91EE-38A7E8A66217}"/>
              </a:ext>
            </a:extLst>
          </p:cNvPr>
          <p:cNvSpPr>
            <a:spLocks noGrp="1" noChangeArrowheads="1"/>
          </p:cNvSpPr>
          <p:nvPr>
            <p:ph type="sldNum" sz="quarter" idx="12"/>
          </p:nvPr>
        </p:nvSpPr>
        <p:spPr>
          <a:ln/>
        </p:spPr>
        <p:txBody>
          <a:bodyPr/>
          <a:lstStyle>
            <a:lvl1pPr>
              <a:defRPr/>
            </a:lvl1pPr>
          </a:lstStyle>
          <a:p>
            <a:fld id="{5628ACA7-DA3D-BE41-9383-68CE780584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502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078BBB-9FDD-7543-B484-C0FDF01ED176}"/>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4" name="Rectangle 5">
            <a:extLst>
              <a:ext uri="{FF2B5EF4-FFF2-40B4-BE49-F238E27FC236}">
                <a16:creationId xmlns:a16="http://schemas.microsoft.com/office/drawing/2014/main" id="{65CC398C-EBFE-9C4C-A413-394FC58C25D6}"/>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5" name="Rectangle 6">
            <a:extLst>
              <a:ext uri="{FF2B5EF4-FFF2-40B4-BE49-F238E27FC236}">
                <a16:creationId xmlns:a16="http://schemas.microsoft.com/office/drawing/2014/main" id="{4732C2C0-66E5-3C40-8F55-C9BE9285E065}"/>
              </a:ext>
            </a:extLst>
          </p:cNvPr>
          <p:cNvSpPr>
            <a:spLocks noGrp="1" noChangeArrowheads="1"/>
          </p:cNvSpPr>
          <p:nvPr>
            <p:ph type="sldNum" sz="quarter" idx="12"/>
          </p:nvPr>
        </p:nvSpPr>
        <p:spPr>
          <a:ln/>
        </p:spPr>
        <p:txBody>
          <a:bodyPr/>
          <a:lstStyle>
            <a:lvl1pPr>
              <a:defRPr/>
            </a:lvl1pPr>
          </a:lstStyle>
          <a:p>
            <a:fld id="{922975A2-911B-064C-BC97-375373D192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9965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597DFE-B109-0C4D-BDB3-3F30D6A621D3}"/>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3" name="Rectangle 5">
            <a:extLst>
              <a:ext uri="{FF2B5EF4-FFF2-40B4-BE49-F238E27FC236}">
                <a16:creationId xmlns:a16="http://schemas.microsoft.com/office/drawing/2014/main" id="{F45044C5-FC98-E24C-B75B-F5EB0E139506}"/>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4" name="Rectangle 6">
            <a:extLst>
              <a:ext uri="{FF2B5EF4-FFF2-40B4-BE49-F238E27FC236}">
                <a16:creationId xmlns:a16="http://schemas.microsoft.com/office/drawing/2014/main" id="{C07E9DB5-E76A-8340-9524-A14F15D27137}"/>
              </a:ext>
            </a:extLst>
          </p:cNvPr>
          <p:cNvSpPr>
            <a:spLocks noGrp="1" noChangeArrowheads="1"/>
          </p:cNvSpPr>
          <p:nvPr>
            <p:ph type="sldNum" sz="quarter" idx="12"/>
          </p:nvPr>
        </p:nvSpPr>
        <p:spPr>
          <a:ln/>
        </p:spPr>
        <p:txBody>
          <a:bodyPr/>
          <a:lstStyle>
            <a:lvl1pPr>
              <a:defRPr/>
            </a:lvl1pPr>
          </a:lstStyle>
          <a:p>
            <a:fld id="{5E463628-3670-7047-A984-09D656C34C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8694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CA0E3E-342E-754A-8BF3-E0B3F4BCC1EC}"/>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a:extLst>
              <a:ext uri="{FF2B5EF4-FFF2-40B4-BE49-F238E27FC236}">
                <a16:creationId xmlns:a16="http://schemas.microsoft.com/office/drawing/2014/main" id="{991F7AB7-0A07-3142-B3E5-A05F8C7A6D22}"/>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a:extLst>
              <a:ext uri="{FF2B5EF4-FFF2-40B4-BE49-F238E27FC236}">
                <a16:creationId xmlns:a16="http://schemas.microsoft.com/office/drawing/2014/main" id="{9B146B61-91E6-B84A-B0C0-AADECD61AB1C}"/>
              </a:ext>
            </a:extLst>
          </p:cNvPr>
          <p:cNvSpPr>
            <a:spLocks noGrp="1" noChangeArrowheads="1"/>
          </p:cNvSpPr>
          <p:nvPr>
            <p:ph type="sldNum" sz="quarter" idx="12"/>
          </p:nvPr>
        </p:nvSpPr>
        <p:spPr>
          <a:ln/>
        </p:spPr>
        <p:txBody>
          <a:bodyPr/>
          <a:lstStyle>
            <a:lvl1pPr>
              <a:defRPr/>
            </a:lvl1pPr>
          </a:lstStyle>
          <a:p>
            <a:fld id="{BDBCE54F-A72D-C942-986A-F7610743D4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479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087E62-3046-8546-89F3-CD6F89D8DD13}"/>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6" name="Rectangle 5">
            <a:extLst>
              <a:ext uri="{FF2B5EF4-FFF2-40B4-BE49-F238E27FC236}">
                <a16:creationId xmlns:a16="http://schemas.microsoft.com/office/drawing/2014/main" id="{974FB944-2BD9-8741-8BF2-3020722FFDED}"/>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7" name="Rectangle 6">
            <a:extLst>
              <a:ext uri="{FF2B5EF4-FFF2-40B4-BE49-F238E27FC236}">
                <a16:creationId xmlns:a16="http://schemas.microsoft.com/office/drawing/2014/main" id="{AFFB47A2-3A40-8840-82A6-2CBC40188415}"/>
              </a:ext>
            </a:extLst>
          </p:cNvPr>
          <p:cNvSpPr>
            <a:spLocks noGrp="1" noChangeArrowheads="1"/>
          </p:cNvSpPr>
          <p:nvPr>
            <p:ph type="sldNum" sz="quarter" idx="12"/>
          </p:nvPr>
        </p:nvSpPr>
        <p:spPr>
          <a:ln/>
        </p:spPr>
        <p:txBody>
          <a:bodyPr/>
          <a:lstStyle>
            <a:lvl1pPr>
              <a:defRPr/>
            </a:lvl1pPr>
          </a:lstStyle>
          <a:p>
            <a:fld id="{5EE27FE1-BC76-A74C-8391-E4DD6319D9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0472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CEA37C-B765-D041-9F64-1A9E225CAB9B}"/>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2AE12580-6BDB-3E4C-A1E2-BE7E52E565AA}"/>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2DAD89E3-9F1D-3841-A995-583AECDD433D}"/>
              </a:ext>
            </a:extLst>
          </p:cNvPr>
          <p:cNvSpPr>
            <a:spLocks noGrp="1" noChangeArrowheads="1"/>
          </p:cNvSpPr>
          <p:nvPr>
            <p:ph type="sldNum" sz="quarter" idx="12"/>
          </p:nvPr>
        </p:nvSpPr>
        <p:spPr>
          <a:ln/>
        </p:spPr>
        <p:txBody>
          <a:bodyPr/>
          <a:lstStyle>
            <a:lvl1pPr>
              <a:defRPr/>
            </a:lvl1pPr>
          </a:lstStyle>
          <a:p>
            <a:fld id="{9B9E6EE3-319A-104C-A6A0-CD39308CD0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898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D500B8-DFA3-1F43-9A13-0BC5C8D32663}"/>
              </a:ext>
            </a:extLst>
          </p:cNvPr>
          <p:cNvSpPr>
            <a:spLocks noGrp="1" noChangeArrowheads="1"/>
          </p:cNvSpPr>
          <p:nvPr>
            <p:ph type="dt" sz="half" idx="10"/>
          </p:nvPr>
        </p:nvSpPr>
        <p:spPr>
          <a:ln/>
        </p:spPr>
        <p:txBody>
          <a:bodyPr/>
          <a:lstStyle>
            <a:lvl1pPr>
              <a:defRPr/>
            </a:lvl1pPr>
          </a:lstStyle>
          <a:p>
            <a:endParaRPr lang="en-US" altLang="en-US">
              <a:solidFill>
                <a:srgbClr val="000000"/>
              </a:solidFill>
            </a:endParaRPr>
          </a:p>
        </p:txBody>
      </p:sp>
      <p:sp>
        <p:nvSpPr>
          <p:cNvPr id="5" name="Rectangle 5">
            <a:extLst>
              <a:ext uri="{FF2B5EF4-FFF2-40B4-BE49-F238E27FC236}">
                <a16:creationId xmlns:a16="http://schemas.microsoft.com/office/drawing/2014/main" id="{58D5369A-7482-954B-84C9-EB49E72B1D33}"/>
              </a:ext>
            </a:extLst>
          </p:cNvPr>
          <p:cNvSpPr>
            <a:spLocks noGrp="1" noChangeArrowheads="1"/>
          </p:cNvSpPr>
          <p:nvPr>
            <p:ph type="ftr" sz="quarter" idx="11"/>
          </p:nvPr>
        </p:nvSpPr>
        <p:spPr>
          <a:ln/>
        </p:spPr>
        <p:txBody>
          <a:bodyPr/>
          <a:lstStyle>
            <a:lvl1pPr>
              <a:defRPr/>
            </a:lvl1pPr>
          </a:lstStyle>
          <a:p>
            <a:endParaRPr lang="en-US" altLang="en-US">
              <a:solidFill>
                <a:srgbClr val="000000"/>
              </a:solidFill>
            </a:endParaRPr>
          </a:p>
        </p:txBody>
      </p:sp>
      <p:sp>
        <p:nvSpPr>
          <p:cNvPr id="6" name="Rectangle 6">
            <a:extLst>
              <a:ext uri="{FF2B5EF4-FFF2-40B4-BE49-F238E27FC236}">
                <a16:creationId xmlns:a16="http://schemas.microsoft.com/office/drawing/2014/main" id="{CF5DF133-2A9A-F641-8B23-2C403547B70C}"/>
              </a:ext>
            </a:extLst>
          </p:cNvPr>
          <p:cNvSpPr>
            <a:spLocks noGrp="1" noChangeArrowheads="1"/>
          </p:cNvSpPr>
          <p:nvPr>
            <p:ph type="sldNum" sz="quarter" idx="12"/>
          </p:nvPr>
        </p:nvSpPr>
        <p:spPr>
          <a:ln/>
        </p:spPr>
        <p:txBody>
          <a:bodyPr/>
          <a:lstStyle>
            <a:lvl1pPr>
              <a:defRPr/>
            </a:lvl1pPr>
          </a:lstStyle>
          <a:p>
            <a:fld id="{23F62A6C-9980-0D43-875B-E6A15F643B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109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4998" indent="0" algn="ctr">
              <a:buNone/>
              <a:defRPr/>
            </a:lvl2pPr>
            <a:lvl3pPr marL="909996" indent="0" algn="ctr">
              <a:buNone/>
              <a:defRPr/>
            </a:lvl3pPr>
            <a:lvl4pPr marL="1364972" indent="0" algn="ctr">
              <a:buNone/>
              <a:defRPr/>
            </a:lvl4pPr>
            <a:lvl5pPr marL="1819980" indent="0" algn="ctr">
              <a:buNone/>
              <a:defRPr/>
            </a:lvl5pPr>
            <a:lvl6pPr marL="2274953" indent="0" algn="ctr">
              <a:buNone/>
              <a:defRPr/>
            </a:lvl6pPr>
            <a:lvl7pPr marL="2729942" indent="0" algn="ctr">
              <a:buNone/>
              <a:defRPr/>
            </a:lvl7pPr>
            <a:lvl8pPr marL="3184932" indent="0" algn="ctr">
              <a:buNone/>
              <a:defRPr/>
            </a:lvl8pPr>
            <a:lvl9pPr marL="3639924"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29CA81A-6A74-F444-9D05-DF98D69A89C7}" type="slidenum">
              <a:rPr lang="en-US"/>
              <a:pPr>
                <a:defRPr/>
              </a:pPr>
              <a:t>‹#›</a:t>
            </a:fld>
            <a:endParaRPr lang="en-US"/>
          </a:p>
        </p:txBody>
      </p:sp>
    </p:spTree>
    <p:extLst>
      <p:ext uri="{BB962C8B-B14F-4D97-AF65-F5344CB8AC3E}">
        <p14:creationId xmlns:p14="http://schemas.microsoft.com/office/powerpoint/2010/main" val="2407212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vl1pPr>
          </a:lstStyle>
          <a:p>
            <a:pPr>
              <a:defRPr/>
            </a:pPr>
            <a:fld id="{D3766202-7EFF-3742-B623-FFD89D09532E}" type="slidenum">
              <a:rPr lang="en-US"/>
              <a:pPr>
                <a:defRPr/>
              </a:pPr>
              <a:t>‹#›</a:t>
            </a:fld>
            <a:endParaRPr lang="en-US"/>
          </a:p>
        </p:txBody>
      </p:sp>
    </p:spTree>
    <p:extLst>
      <p:ext uri="{BB962C8B-B14F-4D97-AF65-F5344CB8AC3E}">
        <p14:creationId xmlns:p14="http://schemas.microsoft.com/office/powerpoint/2010/main" val="4215862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917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40576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33053B-A8F4-5945-BDF5-88ECBE16AB9A}" type="slidenum">
              <a:rPr lang="en-US"/>
              <a:pPr>
                <a:defRPr/>
              </a:pPr>
              <a:t>‹#›</a:t>
            </a:fld>
            <a:endParaRPr lang="en-US"/>
          </a:p>
        </p:txBody>
      </p:sp>
    </p:spTree>
    <p:extLst>
      <p:ext uri="{BB962C8B-B14F-4D97-AF65-F5344CB8AC3E}">
        <p14:creationId xmlns:p14="http://schemas.microsoft.com/office/powerpoint/2010/main" val="746040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4203F-ACE3-1044-9A7D-0B20C265ED8F}" type="slidenum">
              <a:rPr lang="en-US"/>
              <a:pPr>
                <a:defRPr/>
              </a:pPr>
              <a:t>‹#›</a:t>
            </a:fld>
            <a:endParaRPr lang="en-US"/>
          </a:p>
        </p:txBody>
      </p:sp>
    </p:spTree>
    <p:extLst>
      <p:ext uri="{BB962C8B-B14F-4D97-AF65-F5344CB8AC3E}">
        <p14:creationId xmlns:p14="http://schemas.microsoft.com/office/powerpoint/2010/main" val="1686220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271E2B-EE2C-8D42-85DB-0DD14FDB0ACA}" type="slidenum">
              <a:rPr lang="en-US"/>
              <a:pPr>
                <a:defRPr/>
              </a:pPr>
              <a:t>‹#›</a:t>
            </a:fld>
            <a:endParaRPr lang="en-US"/>
          </a:p>
        </p:txBody>
      </p:sp>
    </p:spTree>
    <p:extLst>
      <p:ext uri="{BB962C8B-B14F-4D97-AF65-F5344CB8AC3E}">
        <p14:creationId xmlns:p14="http://schemas.microsoft.com/office/powerpoint/2010/main" val="3200355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76400"/>
            <a:ext cx="3657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657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10BD21-E06D-8047-B4D3-BCFB1D9A82AA}" type="slidenum">
              <a:rPr lang="en-US"/>
              <a:pPr>
                <a:defRPr/>
              </a:pPr>
              <a:t>‹#›</a:t>
            </a:fld>
            <a:endParaRPr lang="en-US"/>
          </a:p>
        </p:txBody>
      </p:sp>
    </p:spTree>
    <p:extLst>
      <p:ext uri="{BB962C8B-B14F-4D97-AF65-F5344CB8AC3E}">
        <p14:creationId xmlns:p14="http://schemas.microsoft.com/office/powerpoint/2010/main" val="354644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2CBD90-03D5-4B4A-8F7F-74F5BBF5F540}" type="slidenum">
              <a:rPr lang="en-US"/>
              <a:pPr>
                <a:defRPr/>
              </a:pPr>
              <a:t>‹#›</a:t>
            </a:fld>
            <a:endParaRPr lang="en-US"/>
          </a:p>
        </p:txBody>
      </p:sp>
    </p:spTree>
    <p:extLst>
      <p:ext uri="{BB962C8B-B14F-4D97-AF65-F5344CB8AC3E}">
        <p14:creationId xmlns:p14="http://schemas.microsoft.com/office/powerpoint/2010/main" val="4089159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89E13E-9CC8-6647-B39D-7BD5E1CA4653}" type="slidenum">
              <a:rPr lang="en-US"/>
              <a:pPr>
                <a:defRPr/>
              </a:pPr>
              <a:t>‹#›</a:t>
            </a:fld>
            <a:endParaRPr lang="en-US"/>
          </a:p>
        </p:txBody>
      </p:sp>
    </p:spTree>
    <p:extLst>
      <p:ext uri="{BB962C8B-B14F-4D97-AF65-F5344CB8AC3E}">
        <p14:creationId xmlns:p14="http://schemas.microsoft.com/office/powerpoint/2010/main" val="293522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67AD4-8339-A049-8031-0E2431D67328}" type="slidenum">
              <a:rPr lang="en-US"/>
              <a:pPr>
                <a:defRPr/>
              </a:pPr>
              <a:t>‹#›</a:t>
            </a:fld>
            <a:endParaRPr lang="en-US"/>
          </a:p>
        </p:txBody>
      </p:sp>
    </p:spTree>
    <p:extLst>
      <p:ext uri="{BB962C8B-B14F-4D97-AF65-F5344CB8AC3E}">
        <p14:creationId xmlns:p14="http://schemas.microsoft.com/office/powerpoint/2010/main" val="2502434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964DC2-5330-9141-8AD8-1746D79AC580}" type="slidenum">
              <a:rPr lang="en-US"/>
              <a:pPr>
                <a:defRPr/>
              </a:pPr>
              <a:t>‹#›</a:t>
            </a:fld>
            <a:endParaRPr lang="en-US"/>
          </a:p>
        </p:txBody>
      </p:sp>
    </p:spTree>
    <p:extLst>
      <p:ext uri="{BB962C8B-B14F-4D97-AF65-F5344CB8AC3E}">
        <p14:creationId xmlns:p14="http://schemas.microsoft.com/office/powerpoint/2010/main" val="4148669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FA5B85-E44F-DD42-8C0E-8389122D0B0F}" type="slidenum">
              <a:rPr lang="en-US"/>
              <a:pPr>
                <a:defRPr/>
              </a:pPr>
              <a:t>‹#›</a:t>
            </a:fld>
            <a:endParaRPr lang="en-US"/>
          </a:p>
        </p:txBody>
      </p:sp>
    </p:spTree>
    <p:extLst>
      <p:ext uri="{BB962C8B-B14F-4D97-AF65-F5344CB8AC3E}">
        <p14:creationId xmlns:p14="http://schemas.microsoft.com/office/powerpoint/2010/main" val="3144944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582F4-4DA0-5A45-A613-5C43EBDB0275}" type="slidenum">
              <a:rPr lang="en-US"/>
              <a:pPr>
                <a:defRPr/>
              </a:pPr>
              <a:t>‹#›</a:t>
            </a:fld>
            <a:endParaRPr lang="en-US"/>
          </a:p>
        </p:txBody>
      </p:sp>
    </p:spTree>
    <p:extLst>
      <p:ext uri="{BB962C8B-B14F-4D97-AF65-F5344CB8AC3E}">
        <p14:creationId xmlns:p14="http://schemas.microsoft.com/office/powerpoint/2010/main" val="176610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220646163"/>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74638"/>
            <a:ext cx="21145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74638"/>
            <a:ext cx="61912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205A22-B673-8D46-B78A-1CC2A1FD460F}" type="slidenum">
              <a:rPr lang="en-US"/>
              <a:pPr>
                <a:defRPr/>
              </a:pPr>
              <a:t>‹#›</a:t>
            </a:fld>
            <a:endParaRPr lang="en-US"/>
          </a:p>
        </p:txBody>
      </p:sp>
    </p:spTree>
    <p:extLst>
      <p:ext uri="{BB962C8B-B14F-4D97-AF65-F5344CB8AC3E}">
        <p14:creationId xmlns:p14="http://schemas.microsoft.com/office/powerpoint/2010/main" val="270937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56723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4653615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82310520"/>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35A30407-61B7-8B48-A8DE-89CFDE0A0AB2}" type="slidenum">
              <a:rPr lang="en-US"/>
              <a:pPr>
                <a:defRPr/>
              </a:pPr>
              <a:t>‹#›</a:t>
            </a:fld>
            <a:endParaRPr lang="en-US"/>
          </a:p>
        </p:txBody>
      </p:sp>
    </p:spTree>
    <p:extLst>
      <p:ext uri="{BB962C8B-B14F-4D97-AF65-F5344CB8AC3E}">
        <p14:creationId xmlns:p14="http://schemas.microsoft.com/office/powerpoint/2010/main" val="165121251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349893228"/>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0" y="13716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4267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b="1">
          <a:solidFill>
            <a:schemeClr val="tx2"/>
          </a:solidFill>
          <a:latin typeface="Arial"/>
          <a:ea typeface="+mj-ea"/>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0"/>
        </a:defRPr>
      </a:lvl2pPr>
      <a:lvl3pPr algn="ctr" rtl="0" eaLnBrk="0" fontAlgn="base" hangingPunct="0">
        <a:spcBef>
          <a:spcPct val="0"/>
        </a:spcBef>
        <a:spcAft>
          <a:spcPct val="0"/>
        </a:spcAft>
        <a:defRPr sz="4400" b="1">
          <a:solidFill>
            <a:schemeClr val="tx2"/>
          </a:solidFill>
          <a:latin typeface="Arial" charset="0"/>
          <a:ea typeface="ＭＳ Ｐゴシック" charset="0"/>
        </a:defRPr>
      </a:lvl3pPr>
      <a:lvl4pPr algn="ctr" rtl="0" eaLnBrk="0" fontAlgn="base" hangingPunct="0">
        <a:spcBef>
          <a:spcPct val="0"/>
        </a:spcBef>
        <a:spcAft>
          <a:spcPct val="0"/>
        </a:spcAft>
        <a:defRPr sz="4400" b="1">
          <a:solidFill>
            <a:schemeClr val="tx2"/>
          </a:solidFill>
          <a:latin typeface="Arial" charset="0"/>
          <a:ea typeface="ＭＳ Ｐゴシック" charset="0"/>
        </a:defRPr>
      </a:lvl4pPr>
      <a:lvl5pPr algn="ctr" rtl="0" eaLnBrk="0" fontAlgn="base" hangingPunct="0">
        <a:spcBef>
          <a:spcPct val="0"/>
        </a:spcBef>
        <a:spcAft>
          <a:spcPct val="0"/>
        </a:spcAft>
        <a:defRPr sz="4400" b="1">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b="1">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b="1">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b="1">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b="1">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b="1">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304800" y="274638"/>
            <a:ext cx="7620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ctr" anchorCtr="0" compatLnSpc="1">
            <a:prstTxWarp prst="textNoShape">
              <a:avLst/>
            </a:prstTxWarp>
          </a:bodyPr>
          <a:lstStyle/>
          <a:p>
            <a:pPr lvl="0"/>
            <a:r>
              <a:rPr lang="en-US"/>
              <a:t>Click to edit Master title style</a:t>
            </a:r>
          </a:p>
        </p:txBody>
      </p:sp>
      <p:sp>
        <p:nvSpPr>
          <p:cNvPr id="81923" name="Rectangle 3"/>
          <p:cNvSpPr>
            <a:spLocks noGrp="1" noChangeArrowheads="1"/>
          </p:cNvSpPr>
          <p:nvPr>
            <p:ph type="body" idx="1"/>
          </p:nvPr>
        </p:nvSpPr>
        <p:spPr bwMode="auto">
          <a:xfrm>
            <a:off x="1295401" y="1676427"/>
            <a:ext cx="7467600" cy="444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1908"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25190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ct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25191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a:defRPr sz="1400">
                <a:solidFill>
                  <a:srgbClr val="000000"/>
                </a:solidFill>
                <a:latin typeface="Arial" charset="0"/>
              </a:defRPr>
            </a:lvl1pPr>
          </a:lstStyle>
          <a:p>
            <a:pPr>
              <a:defRPr/>
            </a:pPr>
            <a:fld id="{0C4983F2-1FE2-2C49-A2C6-C6AB79EB1B8C}" type="slidenum">
              <a:rPr lang="en-US"/>
              <a:pPr>
                <a:defRPr/>
              </a:pPr>
              <a:t>‹#›</a:t>
            </a:fld>
            <a:endParaRPr lang="en-US"/>
          </a:p>
        </p:txBody>
      </p:sp>
    </p:spTree>
    <p:extLst>
      <p:ext uri="{BB962C8B-B14F-4D97-AF65-F5344CB8AC3E}">
        <p14:creationId xmlns:p14="http://schemas.microsoft.com/office/powerpoint/2010/main" val="1870700119"/>
      </p:ext>
    </p:extLst>
  </p:cSld>
  <p:clrMap bg1="lt1" tx1="dk1" bg2="lt2" tx2="dk2" accent1="accent1" accent2="accent2" accent3="accent3" accent4="accent4" accent5="accent5" accent6="accent6" hlink="hlink" folHlink="folHlink"/>
  <p:sldLayoutIdLst>
    <p:sldLayoutId id="2147483719" r:id="rId1"/>
  </p:sldLayoutIdLst>
  <p:txStyles>
    <p:titleStyle>
      <a:lvl1pPr algn="ctr" rtl="0" eaLnBrk="0" fontAlgn="base" hangingPunct="0">
        <a:spcBef>
          <a:spcPct val="0"/>
        </a:spcBef>
        <a:spcAft>
          <a:spcPct val="0"/>
        </a:spcAft>
        <a:defRPr sz="4400" b="1">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5pPr>
      <a:lvl6pPr marL="454998" algn="ctr" rtl="0" fontAlgn="base">
        <a:spcBef>
          <a:spcPct val="0"/>
        </a:spcBef>
        <a:spcAft>
          <a:spcPct val="0"/>
        </a:spcAft>
        <a:defRPr sz="4400" b="1">
          <a:solidFill>
            <a:schemeClr val="tx1"/>
          </a:solidFill>
          <a:latin typeface="Arial" pitchFamily="-105" charset="0"/>
        </a:defRPr>
      </a:lvl6pPr>
      <a:lvl7pPr marL="909996" algn="ctr" rtl="0" fontAlgn="base">
        <a:spcBef>
          <a:spcPct val="0"/>
        </a:spcBef>
        <a:spcAft>
          <a:spcPct val="0"/>
        </a:spcAft>
        <a:defRPr sz="4400" b="1">
          <a:solidFill>
            <a:schemeClr val="tx1"/>
          </a:solidFill>
          <a:latin typeface="Arial" pitchFamily="-105" charset="0"/>
        </a:defRPr>
      </a:lvl7pPr>
      <a:lvl8pPr marL="1364972" algn="ctr" rtl="0" fontAlgn="base">
        <a:spcBef>
          <a:spcPct val="0"/>
        </a:spcBef>
        <a:spcAft>
          <a:spcPct val="0"/>
        </a:spcAft>
        <a:defRPr sz="4400" b="1">
          <a:solidFill>
            <a:schemeClr val="tx1"/>
          </a:solidFill>
          <a:latin typeface="Arial" pitchFamily="-105" charset="0"/>
        </a:defRPr>
      </a:lvl8pPr>
      <a:lvl9pPr marL="1819980" algn="ctr" rtl="0" fontAlgn="base">
        <a:spcBef>
          <a:spcPct val="0"/>
        </a:spcBef>
        <a:spcAft>
          <a:spcPct val="0"/>
        </a:spcAft>
        <a:defRPr sz="4400" b="1">
          <a:solidFill>
            <a:schemeClr val="tx1"/>
          </a:solidFill>
          <a:latin typeface="Arial" pitchFamily="-105" charset="0"/>
        </a:defRPr>
      </a:lvl9pPr>
    </p:titleStyle>
    <p:bodyStyle>
      <a:lvl1pPr marL="341244" indent="-341244"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39354" indent="-284372"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37471" indent="-227503"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592476" indent="-227503" algn="l" rtl="0" eaLnBrk="0" fontAlgn="base" hangingPunct="0">
        <a:spcBef>
          <a:spcPct val="20000"/>
        </a:spcBef>
        <a:spcAft>
          <a:spcPct val="0"/>
        </a:spcAft>
        <a:buChar char="–"/>
        <a:defRPr sz="2000">
          <a:solidFill>
            <a:schemeClr val="tx1"/>
          </a:solidFill>
          <a:latin typeface="+mn-lt"/>
          <a:ea typeface="ＭＳ Ｐゴシック" pitchFamily="34" charset="-128"/>
          <a:cs typeface="Geneva" charset="0"/>
        </a:defRPr>
      </a:lvl4pPr>
      <a:lvl5pPr marL="2047459" indent="-227503" algn="l" rtl="0" eaLnBrk="0" fontAlgn="base" hangingPunct="0">
        <a:spcBef>
          <a:spcPct val="20000"/>
        </a:spcBef>
        <a:spcAft>
          <a:spcPct val="0"/>
        </a:spcAft>
        <a:buChar char="»"/>
        <a:defRPr sz="2000">
          <a:solidFill>
            <a:schemeClr val="tx1"/>
          </a:solidFill>
          <a:latin typeface="+mn-lt"/>
          <a:ea typeface="ＭＳ Ｐゴシック" pitchFamily="34" charset="-128"/>
          <a:cs typeface="Geneva" charset="0"/>
        </a:defRPr>
      </a:lvl5pPr>
      <a:lvl6pPr marL="2502447" indent="-227503" algn="l" rtl="0" fontAlgn="base">
        <a:spcBef>
          <a:spcPct val="20000"/>
        </a:spcBef>
        <a:spcAft>
          <a:spcPct val="0"/>
        </a:spcAft>
        <a:buChar char="»"/>
        <a:defRPr sz="2000">
          <a:solidFill>
            <a:schemeClr val="tx1"/>
          </a:solidFill>
          <a:latin typeface="+mn-lt"/>
          <a:ea typeface="ＭＳ Ｐゴシック" pitchFamily="-105" charset="-128"/>
        </a:defRPr>
      </a:lvl6pPr>
      <a:lvl7pPr marL="2957449" indent="-227503" algn="l" rtl="0" fontAlgn="base">
        <a:spcBef>
          <a:spcPct val="20000"/>
        </a:spcBef>
        <a:spcAft>
          <a:spcPct val="0"/>
        </a:spcAft>
        <a:buChar char="»"/>
        <a:defRPr sz="2000">
          <a:solidFill>
            <a:schemeClr val="tx1"/>
          </a:solidFill>
          <a:latin typeface="+mn-lt"/>
          <a:ea typeface="ＭＳ Ｐゴシック" pitchFamily="-105" charset="-128"/>
        </a:defRPr>
      </a:lvl7pPr>
      <a:lvl8pPr marL="3412431" indent="-227503" algn="l" rtl="0" fontAlgn="base">
        <a:spcBef>
          <a:spcPct val="20000"/>
        </a:spcBef>
        <a:spcAft>
          <a:spcPct val="0"/>
        </a:spcAft>
        <a:buChar char="»"/>
        <a:defRPr sz="2000">
          <a:solidFill>
            <a:schemeClr val="tx1"/>
          </a:solidFill>
          <a:latin typeface="+mn-lt"/>
          <a:ea typeface="ＭＳ Ｐゴシック" pitchFamily="-105" charset="-128"/>
        </a:defRPr>
      </a:lvl8pPr>
      <a:lvl9pPr marL="3867430" indent="-22750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3D3362D-882B-0F43-9299-EA444FB29FE1}"/>
              </a:ext>
            </a:extLst>
          </p:cNvPr>
          <p:cNvSpPr>
            <a:spLocks noGrp="1" noChangeArrowheads="1"/>
          </p:cNvSpPr>
          <p:nvPr>
            <p:ph type="title"/>
          </p:nvPr>
        </p:nvSpPr>
        <p:spPr bwMode="auto">
          <a:xfrm>
            <a:off x="304800" y="274638"/>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763462A2-6BCB-B04B-A197-2FB633EB1B17}"/>
              </a:ext>
            </a:extLst>
          </p:cNvPr>
          <p:cNvSpPr>
            <a:spLocks noGrp="1" noChangeArrowheads="1"/>
          </p:cNvSpPr>
          <p:nvPr>
            <p:ph type="body" idx="1"/>
          </p:nvPr>
        </p:nvSpPr>
        <p:spPr bwMode="auto">
          <a:xfrm>
            <a:off x="1295400" y="1676400"/>
            <a:ext cx="7467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1B11824B-DCB6-4A45-BA83-304D31159D1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solidFill>
                <a:srgbClr val="000000"/>
              </a:solidFill>
            </a:endParaRPr>
          </a:p>
        </p:txBody>
      </p:sp>
      <p:sp>
        <p:nvSpPr>
          <p:cNvPr id="3077" name="Rectangle 5">
            <a:extLst>
              <a:ext uri="{FF2B5EF4-FFF2-40B4-BE49-F238E27FC236}">
                <a16:creationId xmlns:a16="http://schemas.microsoft.com/office/drawing/2014/main" id="{CCC00E15-67C5-5F46-9AD6-E9213493DFD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solidFill>
                <a:srgbClr val="000000"/>
              </a:solidFill>
            </a:endParaRPr>
          </a:p>
        </p:txBody>
      </p:sp>
      <p:sp>
        <p:nvSpPr>
          <p:cNvPr id="3078" name="Rectangle 6">
            <a:extLst>
              <a:ext uri="{FF2B5EF4-FFF2-40B4-BE49-F238E27FC236}">
                <a16:creationId xmlns:a16="http://schemas.microsoft.com/office/drawing/2014/main" id="{1BFF4E5F-A480-9848-8C08-06A45EC288A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53B6A33-4E3A-B445-B1CE-764EB1AE6C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26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b="1">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b="1">
          <a:solidFill>
            <a:schemeClr val="tx1"/>
          </a:solidFill>
          <a:latin typeface="Arial" pitchFamily="-65" charset="0"/>
          <a:ea typeface="ＭＳ Ｐゴシック" panose="020B0600070205080204" pitchFamily="34" charset="-128"/>
        </a:defRPr>
      </a:lvl2pPr>
      <a:lvl3pPr algn="ctr" rtl="0" eaLnBrk="0" fontAlgn="base" hangingPunct="0">
        <a:spcBef>
          <a:spcPct val="0"/>
        </a:spcBef>
        <a:spcAft>
          <a:spcPct val="0"/>
        </a:spcAft>
        <a:defRPr sz="4400" b="1">
          <a:solidFill>
            <a:schemeClr val="tx1"/>
          </a:solidFill>
          <a:latin typeface="Arial" pitchFamily="-65" charset="0"/>
          <a:ea typeface="ＭＳ Ｐゴシック" panose="020B0600070205080204" pitchFamily="34" charset="-128"/>
        </a:defRPr>
      </a:lvl3pPr>
      <a:lvl4pPr algn="ctr" rtl="0" eaLnBrk="0" fontAlgn="base" hangingPunct="0">
        <a:spcBef>
          <a:spcPct val="0"/>
        </a:spcBef>
        <a:spcAft>
          <a:spcPct val="0"/>
        </a:spcAft>
        <a:defRPr sz="4400" b="1">
          <a:solidFill>
            <a:schemeClr val="tx1"/>
          </a:solidFill>
          <a:latin typeface="Arial" pitchFamily="-65" charset="0"/>
          <a:ea typeface="ＭＳ Ｐゴシック" panose="020B0600070205080204" pitchFamily="34" charset="-128"/>
        </a:defRPr>
      </a:lvl4pPr>
      <a:lvl5pPr algn="ctr" rtl="0" eaLnBrk="0" fontAlgn="base" hangingPunct="0">
        <a:spcBef>
          <a:spcPct val="0"/>
        </a:spcBef>
        <a:spcAft>
          <a:spcPct val="0"/>
        </a:spcAft>
        <a:defRPr sz="4400" b="1">
          <a:solidFill>
            <a:schemeClr val="tx1"/>
          </a:solidFill>
          <a:latin typeface="Arial" pitchFamily="-65" charset="0"/>
          <a:ea typeface="ＭＳ Ｐゴシック" panose="020B0600070205080204" pitchFamily="34" charset="-128"/>
        </a:defRPr>
      </a:lvl5pPr>
      <a:lvl6pPr marL="457200" algn="ctr" rtl="0" fontAlgn="base">
        <a:spcBef>
          <a:spcPct val="0"/>
        </a:spcBef>
        <a:spcAft>
          <a:spcPct val="0"/>
        </a:spcAft>
        <a:defRPr sz="4400" b="1">
          <a:solidFill>
            <a:schemeClr val="tx1"/>
          </a:solidFill>
          <a:latin typeface="Arial" pitchFamily="-65" charset="0"/>
        </a:defRPr>
      </a:lvl6pPr>
      <a:lvl7pPr marL="914400" algn="ctr" rtl="0" fontAlgn="base">
        <a:spcBef>
          <a:spcPct val="0"/>
        </a:spcBef>
        <a:spcAft>
          <a:spcPct val="0"/>
        </a:spcAft>
        <a:defRPr sz="4400" b="1">
          <a:solidFill>
            <a:schemeClr val="tx1"/>
          </a:solidFill>
          <a:latin typeface="Arial" pitchFamily="-65" charset="0"/>
        </a:defRPr>
      </a:lvl7pPr>
      <a:lvl8pPr marL="1371600" algn="ctr" rtl="0" fontAlgn="base">
        <a:spcBef>
          <a:spcPct val="0"/>
        </a:spcBef>
        <a:spcAft>
          <a:spcPct val="0"/>
        </a:spcAft>
        <a:defRPr sz="4400" b="1">
          <a:solidFill>
            <a:schemeClr val="tx1"/>
          </a:solidFill>
          <a:latin typeface="Arial" pitchFamily="-65" charset="0"/>
        </a:defRPr>
      </a:lvl8pPr>
      <a:lvl9pPr marL="1828800" algn="ctr" rtl="0" fontAlgn="base">
        <a:spcBef>
          <a:spcPct val="0"/>
        </a:spcBef>
        <a:spcAft>
          <a:spcPct val="0"/>
        </a:spcAft>
        <a:defRPr sz="4400" b="1">
          <a:solidFill>
            <a:schemeClr val="tx1"/>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286DDA-0DE0-9F4A-92C5-66C65ECA36C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11025D8-F308-A64E-9A71-01B97AB60BD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ECF1A57-A990-BA41-9A15-026976B3C0E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a:extLst>
              <a:ext uri="{FF2B5EF4-FFF2-40B4-BE49-F238E27FC236}">
                <a16:creationId xmlns:a16="http://schemas.microsoft.com/office/drawing/2014/main" id="{28985248-D2A3-2147-AC59-12C6682F13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a:extLst>
              <a:ext uri="{FF2B5EF4-FFF2-40B4-BE49-F238E27FC236}">
                <a16:creationId xmlns:a16="http://schemas.microsoft.com/office/drawing/2014/main" id="{A8AB8777-926A-8642-AEEE-27C2CD3B2E9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4ECEF92-9799-944F-9B09-4F5FFADE8A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44147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ctr" anchorCtr="0" compatLnSpc="1">
            <a:prstTxWarp prst="textNoShape">
              <a:avLst/>
            </a:prstTxWarp>
          </a:bodyPr>
          <a:lstStyle/>
          <a:p>
            <a:pPr lvl="0"/>
            <a:r>
              <a:rPr lang="en-US"/>
              <a:t>Click to edit Master title style</a:t>
            </a:r>
          </a:p>
        </p:txBody>
      </p:sp>
      <p:sp>
        <p:nvSpPr>
          <p:cNvPr id="798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eaLnBrk="0" hangingPunct="0">
              <a:defRPr sz="1400">
                <a:solidFill>
                  <a:srgbClr val="FFFFFF"/>
                </a:solidFill>
                <a:latin typeface="Arial Black"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ctr" eaLnBrk="0" hangingPunct="0">
              <a:defRPr sz="1400">
                <a:solidFill>
                  <a:srgbClr val="FFFFFF"/>
                </a:solidFill>
                <a:latin typeface="Arial Black"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06A1BE91-46EC-F947-A245-CBA0B8B4AF79}" type="slidenum">
              <a:rPr lang="en-US"/>
              <a:pPr>
                <a:defRPr/>
              </a:pPr>
              <a:t>‹#›</a:t>
            </a:fld>
            <a:endParaRPr lang="en-US"/>
          </a:p>
        </p:txBody>
      </p:sp>
    </p:spTree>
    <p:extLst>
      <p:ext uri="{BB962C8B-B14F-4D97-AF65-F5344CB8AC3E}">
        <p14:creationId xmlns:p14="http://schemas.microsoft.com/office/powerpoint/2010/main" val="1915775849"/>
      </p:ext>
    </p:extLst>
  </p:cSld>
  <p:clrMap bg1="dk2" tx1="lt1" bg2="dk1" tx2="lt2" accent1="accent1" accent2="accent2" accent3="accent3" accent4="accent4" accent5="accent5" accent6="accent6" hlink="hlink" folHlink="folHlink"/>
  <p:sldLayoutIdLst>
    <p:sldLayoutId id="214748374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4998" algn="ctr" rtl="0" fontAlgn="base">
        <a:spcBef>
          <a:spcPct val="0"/>
        </a:spcBef>
        <a:spcAft>
          <a:spcPct val="0"/>
        </a:spcAft>
        <a:defRPr sz="4400">
          <a:solidFill>
            <a:schemeClr val="tx2"/>
          </a:solidFill>
          <a:latin typeface="Arial Black" pitchFamily="-105" charset="0"/>
        </a:defRPr>
      </a:lvl6pPr>
      <a:lvl7pPr marL="909996" algn="ctr" rtl="0" fontAlgn="base">
        <a:spcBef>
          <a:spcPct val="0"/>
        </a:spcBef>
        <a:spcAft>
          <a:spcPct val="0"/>
        </a:spcAft>
        <a:defRPr sz="4400">
          <a:solidFill>
            <a:schemeClr val="tx2"/>
          </a:solidFill>
          <a:latin typeface="Arial Black" pitchFamily="-105" charset="0"/>
        </a:defRPr>
      </a:lvl7pPr>
      <a:lvl8pPr marL="1364972" algn="ctr" rtl="0" fontAlgn="base">
        <a:spcBef>
          <a:spcPct val="0"/>
        </a:spcBef>
        <a:spcAft>
          <a:spcPct val="0"/>
        </a:spcAft>
        <a:defRPr sz="4400">
          <a:solidFill>
            <a:schemeClr val="tx2"/>
          </a:solidFill>
          <a:latin typeface="Arial Black" pitchFamily="-105" charset="0"/>
        </a:defRPr>
      </a:lvl8pPr>
      <a:lvl9pPr marL="1819980" algn="ctr" rtl="0" fontAlgn="base">
        <a:spcBef>
          <a:spcPct val="0"/>
        </a:spcBef>
        <a:spcAft>
          <a:spcPct val="0"/>
        </a:spcAft>
        <a:defRPr sz="4400">
          <a:solidFill>
            <a:schemeClr val="tx2"/>
          </a:solidFill>
          <a:latin typeface="Arial Black" pitchFamily="-105" charset="0"/>
        </a:defRPr>
      </a:lvl9pPr>
    </p:titleStyle>
    <p:bodyStyle>
      <a:lvl1pPr marL="341244" indent="-341244"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39354" indent="-284372"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37471" indent="-227503"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592476" indent="-227503" algn="l" rtl="0" eaLnBrk="0" fontAlgn="base" hangingPunct="0">
        <a:spcBef>
          <a:spcPct val="20000"/>
        </a:spcBef>
        <a:spcAft>
          <a:spcPct val="0"/>
        </a:spcAft>
        <a:buChar char="–"/>
        <a:defRPr sz="2000">
          <a:solidFill>
            <a:schemeClr val="tx1"/>
          </a:solidFill>
          <a:latin typeface="+mn-lt"/>
          <a:ea typeface="ＭＳ Ｐゴシック" pitchFamily="34" charset="-128"/>
          <a:cs typeface="Geneva" charset="0"/>
        </a:defRPr>
      </a:lvl4pPr>
      <a:lvl5pPr marL="2047459" indent="-227503" algn="l" rtl="0" eaLnBrk="0" fontAlgn="base" hangingPunct="0">
        <a:spcBef>
          <a:spcPct val="20000"/>
        </a:spcBef>
        <a:spcAft>
          <a:spcPct val="0"/>
        </a:spcAft>
        <a:buChar char="»"/>
        <a:defRPr sz="2000">
          <a:solidFill>
            <a:schemeClr val="tx1"/>
          </a:solidFill>
          <a:latin typeface="+mn-lt"/>
          <a:ea typeface="ＭＳ Ｐゴシック" pitchFamily="34" charset="-128"/>
          <a:cs typeface="Geneva" charset="0"/>
        </a:defRPr>
      </a:lvl5pPr>
      <a:lvl6pPr marL="2502447" indent="-227503" algn="l" rtl="0" fontAlgn="base">
        <a:spcBef>
          <a:spcPct val="20000"/>
        </a:spcBef>
        <a:spcAft>
          <a:spcPct val="0"/>
        </a:spcAft>
        <a:buChar char="»"/>
        <a:defRPr sz="2000">
          <a:solidFill>
            <a:schemeClr val="tx1"/>
          </a:solidFill>
          <a:latin typeface="+mn-lt"/>
          <a:ea typeface="ＭＳ Ｐゴシック" pitchFamily="-105" charset="-128"/>
        </a:defRPr>
      </a:lvl6pPr>
      <a:lvl7pPr marL="2957449" indent="-227503" algn="l" rtl="0" fontAlgn="base">
        <a:spcBef>
          <a:spcPct val="20000"/>
        </a:spcBef>
        <a:spcAft>
          <a:spcPct val="0"/>
        </a:spcAft>
        <a:buChar char="»"/>
        <a:defRPr sz="2000">
          <a:solidFill>
            <a:schemeClr val="tx1"/>
          </a:solidFill>
          <a:latin typeface="+mn-lt"/>
          <a:ea typeface="ＭＳ Ｐゴシック" pitchFamily="-105" charset="-128"/>
        </a:defRPr>
      </a:lvl7pPr>
      <a:lvl8pPr marL="3412431" indent="-227503" algn="l" rtl="0" fontAlgn="base">
        <a:spcBef>
          <a:spcPct val="20000"/>
        </a:spcBef>
        <a:spcAft>
          <a:spcPct val="0"/>
        </a:spcAft>
        <a:buChar char="»"/>
        <a:defRPr sz="2000">
          <a:solidFill>
            <a:schemeClr val="tx1"/>
          </a:solidFill>
          <a:latin typeface="+mn-lt"/>
          <a:ea typeface="ＭＳ Ｐゴシック" pitchFamily="-105" charset="-128"/>
        </a:defRPr>
      </a:lvl8pPr>
      <a:lvl9pPr marL="3867430" indent="-22750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304801"/>
            <a:ext cx="8305800" cy="1295400"/>
            <a:chOff x="288" y="192"/>
            <a:chExt cx="5232" cy="816"/>
          </a:xfrm>
        </p:grpSpPr>
        <p:sp>
          <p:nvSpPr>
            <p:cNvPr id="253955"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w="9525">
              <a:noFill/>
              <a:round/>
              <a:headEnd/>
              <a:tailEnd/>
            </a:ln>
            <a:effectLst>
              <a:outerShdw blurRad="63500" dist="117432" dir="4604261" algn="ctr" rotWithShape="0">
                <a:schemeClr val="bg2">
                  <a:alpha val="50000"/>
                </a:schemeClr>
              </a:outerShdw>
            </a:effectLst>
          </p:spPr>
          <p:txBody>
            <a:bodyPr wrap="none" anchor="ctr"/>
            <a:lstStyle/>
            <a:p>
              <a:pPr eaLnBrk="0" hangingPunct="0">
                <a:defRPr/>
              </a:pPr>
              <a:endParaRPr lang="en-US">
                <a:solidFill>
                  <a:srgbClr val="000000"/>
                </a:solidFill>
                <a:latin typeface="BONES" pitchFamily="-110" charset="0"/>
                <a:ea typeface="ＭＳ Ｐゴシック" charset="-128"/>
                <a:cs typeface="ＭＳ Ｐゴシック" charset="-128"/>
              </a:endParaRPr>
            </a:p>
          </p:txBody>
        </p:sp>
        <p:sp>
          <p:nvSpPr>
            <p:cNvPr id="253956"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pPr eaLnBrk="0" hangingPunct="0">
                <a:defRPr/>
              </a:pPr>
              <a:endParaRPr lang="en-US">
                <a:solidFill>
                  <a:srgbClr val="000000"/>
                </a:solidFill>
                <a:latin typeface="BONES" pitchFamily="-110" charset="0"/>
                <a:ea typeface="ＭＳ Ｐゴシック" charset="-128"/>
                <a:cs typeface="ＭＳ Ｐゴシック" charset="-128"/>
              </a:endParaRPr>
            </a:p>
          </p:txBody>
        </p:sp>
        <p:sp>
          <p:nvSpPr>
            <p:cNvPr id="253957" name="Freeform 5"/>
            <p:cNvSpPr>
              <a:spLocks/>
            </p:cNvSpPr>
            <p:nvPr userDrawn="1"/>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pPr eaLnBrk="0" hangingPunct="0">
                <a:defRPr/>
              </a:pPr>
              <a:endParaRPr lang="en-US">
                <a:solidFill>
                  <a:srgbClr val="000000"/>
                </a:solidFill>
                <a:latin typeface="BONES" pitchFamily="-110" charset="0"/>
                <a:ea typeface="ＭＳ Ｐゴシック" charset="-128"/>
                <a:cs typeface="ＭＳ Ｐゴシック" charset="-128"/>
              </a:endParaRPr>
            </a:p>
          </p:txBody>
        </p:sp>
        <p:sp>
          <p:nvSpPr>
            <p:cNvPr id="253958" name="Freeform 6"/>
            <p:cNvSpPr>
              <a:spLocks/>
            </p:cNvSpPr>
            <p:nvPr userDrawn="1"/>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pPr eaLnBrk="0" hangingPunct="0">
                <a:defRPr/>
              </a:pPr>
              <a:endParaRPr lang="en-US">
                <a:solidFill>
                  <a:srgbClr val="000000"/>
                </a:solidFill>
                <a:latin typeface="BONES" pitchFamily="-110" charset="0"/>
                <a:ea typeface="ＭＳ Ｐゴシック" charset="-128"/>
                <a:cs typeface="ＭＳ Ｐゴシック" charset="-128"/>
              </a:endParaRPr>
            </a:p>
          </p:txBody>
        </p:sp>
        <p:sp>
          <p:nvSpPr>
            <p:cNvPr id="253959" name="Freeform 7"/>
            <p:cNvSpPr>
              <a:spLocks/>
            </p:cNvSpPr>
            <p:nvPr userDrawn="1"/>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pPr eaLnBrk="0" hangingPunct="0">
                <a:defRPr/>
              </a:pPr>
              <a:endParaRPr lang="en-US">
                <a:solidFill>
                  <a:srgbClr val="000000"/>
                </a:solidFill>
                <a:latin typeface="BONES" pitchFamily="-110" charset="0"/>
                <a:ea typeface="ＭＳ Ｐゴシック" charset="-128"/>
                <a:cs typeface="ＭＳ Ｐゴシック" charset="-128"/>
              </a:endParaRPr>
            </a:p>
          </p:txBody>
        </p:sp>
      </p:grpSp>
      <p:sp>
        <p:nvSpPr>
          <p:cNvPr id="83971"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ctr" anchorCtr="0" compatLnSpc="1">
            <a:prstTxWarp prst="textNoShape">
              <a:avLst/>
            </a:prstTxWarp>
          </a:bodyPr>
          <a:lstStyle/>
          <a:p>
            <a:pPr lvl="0"/>
            <a:r>
              <a:rPr lang="en-US"/>
              <a:t>Click to edit Master title style</a:t>
            </a:r>
          </a:p>
        </p:txBody>
      </p:sp>
      <p:sp>
        <p:nvSpPr>
          <p:cNvPr id="83972"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3962" name="Rectangle 10"/>
          <p:cNvSpPr>
            <a:spLocks noGrp="1" noChangeArrowheads="1"/>
          </p:cNvSpPr>
          <p:nvPr>
            <p:ph type="dt" sz="half" idx="2"/>
          </p:nvPr>
        </p:nvSpPr>
        <p:spPr bwMode="auto">
          <a:xfrm>
            <a:off x="533401" y="6324600"/>
            <a:ext cx="1905000" cy="457200"/>
          </a:xfrm>
          <a:prstGeom prst="rect">
            <a:avLst/>
          </a:prstGeom>
          <a:noFill/>
          <a:ln w="9525">
            <a:noFill/>
            <a:miter lim="800000"/>
            <a:headEnd/>
            <a:tailEnd/>
          </a:ln>
        </p:spPr>
        <p:txBody>
          <a:bodyPr vert="horz" wrap="square" lIns="90993" tIns="45499" rIns="90993" bIns="45499" numCol="1" anchor="t" anchorCtr="0" compatLnSpc="1">
            <a:prstTxWarp prst="textNoShape">
              <a:avLst/>
            </a:prstTxWarp>
          </a:bodyPr>
          <a:lstStyle>
            <a:lvl1pPr eaLnBrk="0" hangingPunct="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253963" name="Rectangle 11"/>
          <p:cNvSpPr>
            <a:spLocks noGrp="1" noChangeArrowheads="1"/>
          </p:cNvSpPr>
          <p:nvPr>
            <p:ph type="ftr" sz="quarter" idx="3"/>
          </p:nvPr>
        </p:nvSpPr>
        <p:spPr bwMode="auto">
          <a:xfrm>
            <a:off x="2590800" y="6324600"/>
            <a:ext cx="3810000" cy="457200"/>
          </a:xfrm>
          <a:prstGeom prst="rect">
            <a:avLst/>
          </a:prstGeom>
          <a:noFill/>
          <a:ln w="9525">
            <a:noFill/>
            <a:miter lim="800000"/>
            <a:headEnd/>
            <a:tailEnd/>
          </a:ln>
        </p:spPr>
        <p:txBody>
          <a:bodyPr vert="horz" wrap="square" lIns="90993" tIns="45499" rIns="90993" bIns="45499" numCol="1" anchor="t" anchorCtr="0" compatLnSpc="1">
            <a:prstTxWarp prst="textNoShape">
              <a:avLst/>
            </a:prstTxWarp>
          </a:bodyPr>
          <a:lstStyle>
            <a:lvl1pPr algn="ctr" eaLnBrk="0" hangingPunct="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253964" name="Rectangle 12"/>
          <p:cNvSpPr>
            <a:spLocks noGrp="1" noChangeArrowheads="1"/>
          </p:cNvSpPr>
          <p:nvPr>
            <p:ph type="sldNum" sz="quarter" idx="4"/>
          </p:nvPr>
        </p:nvSpPr>
        <p:spPr bwMode="auto">
          <a:xfrm>
            <a:off x="6477000" y="6324600"/>
            <a:ext cx="2286000" cy="457200"/>
          </a:xfrm>
          <a:prstGeom prst="rect">
            <a:avLst/>
          </a:prstGeom>
          <a:noFill/>
          <a:ln w="9525">
            <a:noFill/>
            <a:miter lim="800000"/>
            <a:headEnd/>
            <a:tailEnd/>
          </a:ln>
        </p:spPr>
        <p:txBody>
          <a:bodyPr vert="horz" wrap="square" lIns="90993" tIns="45499" rIns="90993" bIns="45499" numCol="1" anchor="t" anchorCtr="0" compatLnSpc="1">
            <a:prstTxWarp prst="textNoShape">
              <a:avLst/>
            </a:prstTxWarp>
          </a:bodyPr>
          <a:lstStyle>
            <a:lvl1pPr algn="r" eaLnBrk="0" hangingPunct="0">
              <a:defRPr sz="1400">
                <a:solidFill>
                  <a:srgbClr val="5B87F2"/>
                </a:solidFill>
                <a:latin typeface="Arial" charset="0"/>
              </a:defRPr>
            </a:lvl1pPr>
          </a:lstStyle>
          <a:p>
            <a:pPr>
              <a:defRPr/>
            </a:pPr>
            <a:fld id="{BAED61FA-8395-B745-986F-3AFEDF435E79}" type="slidenum">
              <a:rPr lang="en-US"/>
              <a:pPr>
                <a:defRPr/>
              </a:pPr>
              <a:t>‹#›</a:t>
            </a:fld>
            <a:endParaRPr lang="en-US"/>
          </a:p>
        </p:txBody>
      </p:sp>
    </p:spTree>
    <p:extLst>
      <p:ext uri="{BB962C8B-B14F-4D97-AF65-F5344CB8AC3E}">
        <p14:creationId xmlns:p14="http://schemas.microsoft.com/office/powerpoint/2010/main" val="263090391"/>
      </p:ext>
    </p:extLst>
  </p:cSld>
  <p:clrMap bg1="lt1" tx1="dk1" bg2="lt2" tx2="dk2" accent1="accent1" accent2="accent2" accent3="accent3" accent4="accent4" accent5="accent5" accent6="accent6" hlink="hlink" folHlink="folHlink"/>
  <p:sldLayoutIdLst>
    <p:sldLayoutId id="2147483747" r:id="rId1"/>
    <p:sldLayoutId id="2147483748"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4998" algn="ctr" rtl="0" fontAlgn="base">
        <a:spcBef>
          <a:spcPct val="0"/>
        </a:spcBef>
        <a:spcAft>
          <a:spcPct val="0"/>
        </a:spcAft>
        <a:defRPr sz="4400">
          <a:solidFill>
            <a:schemeClr val="tx2"/>
          </a:solidFill>
          <a:latin typeface="Arial" pitchFamily="-105" charset="0"/>
        </a:defRPr>
      </a:lvl6pPr>
      <a:lvl7pPr marL="909996" algn="ctr" rtl="0" fontAlgn="base">
        <a:spcBef>
          <a:spcPct val="0"/>
        </a:spcBef>
        <a:spcAft>
          <a:spcPct val="0"/>
        </a:spcAft>
        <a:defRPr sz="4400">
          <a:solidFill>
            <a:schemeClr val="tx2"/>
          </a:solidFill>
          <a:latin typeface="Arial" pitchFamily="-105" charset="0"/>
        </a:defRPr>
      </a:lvl7pPr>
      <a:lvl8pPr marL="1364972" algn="ctr" rtl="0" fontAlgn="base">
        <a:spcBef>
          <a:spcPct val="0"/>
        </a:spcBef>
        <a:spcAft>
          <a:spcPct val="0"/>
        </a:spcAft>
        <a:defRPr sz="4400">
          <a:solidFill>
            <a:schemeClr val="tx2"/>
          </a:solidFill>
          <a:latin typeface="Arial" pitchFamily="-105" charset="0"/>
        </a:defRPr>
      </a:lvl8pPr>
      <a:lvl9pPr marL="1819980" algn="ctr" rtl="0" fontAlgn="base">
        <a:spcBef>
          <a:spcPct val="0"/>
        </a:spcBef>
        <a:spcAft>
          <a:spcPct val="0"/>
        </a:spcAft>
        <a:defRPr sz="4400">
          <a:solidFill>
            <a:schemeClr val="tx2"/>
          </a:solidFill>
          <a:latin typeface="Arial" pitchFamily="-105" charset="0"/>
        </a:defRPr>
      </a:lvl9pPr>
    </p:titleStyle>
    <p:bodyStyle>
      <a:lvl1pPr marL="341244" indent="-341244"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ＭＳ Ｐゴシック" pitchFamily="-105" charset="-128"/>
          <a:cs typeface="ＭＳ Ｐゴシック" pitchFamily="-105" charset="-128"/>
        </a:defRPr>
      </a:lvl1pPr>
      <a:lvl2pPr marL="739354" indent="-284372"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ＭＳ Ｐゴシック" pitchFamily="-105" charset="-128"/>
        </a:defRPr>
      </a:lvl2pPr>
      <a:lvl3pPr marL="1137471" indent="-227503" algn="l" rtl="0" eaLnBrk="0" fontAlgn="base" hangingPunct="0">
        <a:spcBef>
          <a:spcPct val="20000"/>
        </a:spcBef>
        <a:spcAft>
          <a:spcPct val="0"/>
        </a:spcAft>
        <a:buClr>
          <a:schemeClr val="folHlink"/>
        </a:buClr>
        <a:buFont typeface="Arial" charset="0"/>
        <a:buChar char="•"/>
        <a:defRPr sz="2400">
          <a:solidFill>
            <a:schemeClr val="tx1"/>
          </a:solidFill>
          <a:latin typeface="+mn-lt"/>
          <a:ea typeface="ＭＳ Ｐゴシック" pitchFamily="34" charset="-128"/>
          <a:cs typeface="Geneva" charset="0"/>
        </a:defRPr>
      </a:lvl3pPr>
      <a:lvl4pPr marL="1592476" indent="-227503"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pitchFamily="34" charset="-128"/>
          <a:cs typeface="Geneva" charset="0"/>
        </a:defRPr>
      </a:lvl4pPr>
      <a:lvl5pPr marL="2047459" indent="-227503" algn="l" rtl="0" eaLnBrk="0" fontAlgn="base" hangingPunct="0">
        <a:spcBef>
          <a:spcPct val="20000"/>
        </a:spcBef>
        <a:spcAft>
          <a:spcPct val="0"/>
        </a:spcAft>
        <a:buClr>
          <a:schemeClr val="folHlink"/>
        </a:buClr>
        <a:buFont typeface="Arial" charset="0"/>
        <a:buChar char="•"/>
        <a:defRPr sz="2000">
          <a:solidFill>
            <a:schemeClr val="tx1"/>
          </a:solidFill>
          <a:latin typeface="+mn-lt"/>
          <a:ea typeface="ＭＳ Ｐゴシック" pitchFamily="34" charset="-128"/>
          <a:cs typeface="Geneva" charset="0"/>
        </a:defRPr>
      </a:lvl5pPr>
      <a:lvl6pPr marL="2502447" indent="-227503" algn="l" rtl="0" fontAlgn="base">
        <a:spcBef>
          <a:spcPct val="20000"/>
        </a:spcBef>
        <a:spcAft>
          <a:spcPct val="0"/>
        </a:spcAft>
        <a:buClr>
          <a:schemeClr val="folHlink"/>
        </a:buClr>
        <a:buFont typeface="Arial" pitchFamily="-105" charset="0"/>
        <a:buChar char="•"/>
        <a:defRPr sz="2000">
          <a:solidFill>
            <a:schemeClr val="tx1"/>
          </a:solidFill>
          <a:latin typeface="+mn-lt"/>
          <a:ea typeface="ＭＳ Ｐゴシック" pitchFamily="-105" charset="-128"/>
        </a:defRPr>
      </a:lvl6pPr>
      <a:lvl7pPr marL="2957449" indent="-227503" algn="l" rtl="0" fontAlgn="base">
        <a:spcBef>
          <a:spcPct val="20000"/>
        </a:spcBef>
        <a:spcAft>
          <a:spcPct val="0"/>
        </a:spcAft>
        <a:buClr>
          <a:schemeClr val="folHlink"/>
        </a:buClr>
        <a:buFont typeface="Arial" pitchFamily="-105" charset="0"/>
        <a:buChar char="•"/>
        <a:defRPr sz="2000">
          <a:solidFill>
            <a:schemeClr val="tx1"/>
          </a:solidFill>
          <a:latin typeface="+mn-lt"/>
          <a:ea typeface="ＭＳ Ｐゴシック" pitchFamily="-105" charset="-128"/>
        </a:defRPr>
      </a:lvl7pPr>
      <a:lvl8pPr marL="3412431" indent="-227503" algn="l" rtl="0" fontAlgn="base">
        <a:spcBef>
          <a:spcPct val="20000"/>
        </a:spcBef>
        <a:spcAft>
          <a:spcPct val="0"/>
        </a:spcAft>
        <a:buClr>
          <a:schemeClr val="folHlink"/>
        </a:buClr>
        <a:buFont typeface="Arial" pitchFamily="-105" charset="0"/>
        <a:buChar char="•"/>
        <a:defRPr sz="2000">
          <a:solidFill>
            <a:schemeClr val="tx1"/>
          </a:solidFill>
          <a:latin typeface="+mn-lt"/>
          <a:ea typeface="ＭＳ Ｐゴシック" pitchFamily="-105" charset="-128"/>
        </a:defRPr>
      </a:lvl8pPr>
      <a:lvl9pPr marL="3867430" indent="-227503" algn="l" rtl="0" fontAlgn="base">
        <a:spcBef>
          <a:spcPct val="20000"/>
        </a:spcBef>
        <a:spcAft>
          <a:spcPct val="0"/>
        </a:spcAft>
        <a:buClr>
          <a:schemeClr val="folHlink"/>
        </a:buClr>
        <a:buFont typeface="Arial" pitchFamily="-105" charset="0"/>
        <a:buChar char="•"/>
        <a:defRPr sz="2000">
          <a:solidFill>
            <a:schemeClr val="tx1"/>
          </a:solidFill>
          <a:latin typeface="+mn-lt"/>
          <a:ea typeface="ＭＳ Ｐゴシック" pitchFamily="-105"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304800" y="274638"/>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1363" name="Rectangle 3"/>
          <p:cNvSpPr>
            <a:spLocks noGrp="1" noChangeArrowheads="1"/>
          </p:cNvSpPr>
          <p:nvPr>
            <p:ph type="body" idx="1"/>
          </p:nvPr>
        </p:nvSpPr>
        <p:spPr bwMode="auto">
          <a:xfrm>
            <a:off x="1295400" y="1676400"/>
            <a:ext cx="7467600" cy="444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1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mn-ea"/>
                <a:cs typeface="+mn-cs"/>
              </a:defRPr>
            </a:lvl1pPr>
          </a:lstStyle>
          <a:p>
            <a:pPr>
              <a:defRPr/>
            </a:pPr>
            <a:endParaRPr lang="en-US"/>
          </a:p>
        </p:txBody>
      </p:sp>
      <p:sp>
        <p:nvSpPr>
          <p:cNvPr id="251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mn-ea"/>
                <a:cs typeface="+mn-cs"/>
              </a:defRPr>
            </a:lvl1pPr>
          </a:lstStyle>
          <a:p>
            <a:pPr>
              <a:defRPr/>
            </a:pPr>
            <a:endParaRPr lang="en-US"/>
          </a:p>
        </p:txBody>
      </p:sp>
      <p:sp>
        <p:nvSpPr>
          <p:cNvPr id="251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6ABCB4E1-D15D-3E4F-80B7-93F51EA67FB8}" type="slidenum">
              <a:rPr lang="en-US"/>
              <a:pPr>
                <a:defRPr/>
              </a:pPr>
              <a:t>‹#›</a:t>
            </a:fld>
            <a:endParaRPr lang="en-US"/>
          </a:p>
        </p:txBody>
      </p:sp>
    </p:spTree>
    <p:extLst>
      <p:ext uri="{BB962C8B-B14F-4D97-AF65-F5344CB8AC3E}">
        <p14:creationId xmlns:p14="http://schemas.microsoft.com/office/powerpoint/2010/main" val="98882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b="1">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1"/>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1"/>
          </a:solidFill>
          <a:latin typeface="Arial" pitchFamily="-105" charset="0"/>
        </a:defRPr>
      </a:lvl6pPr>
      <a:lvl7pPr marL="914400" algn="ctr" rtl="0" fontAlgn="base">
        <a:spcBef>
          <a:spcPct val="0"/>
        </a:spcBef>
        <a:spcAft>
          <a:spcPct val="0"/>
        </a:spcAft>
        <a:defRPr sz="4400" b="1">
          <a:solidFill>
            <a:schemeClr val="tx1"/>
          </a:solidFill>
          <a:latin typeface="Arial" pitchFamily="-105" charset="0"/>
        </a:defRPr>
      </a:lvl7pPr>
      <a:lvl8pPr marL="1371600" algn="ctr" rtl="0" fontAlgn="base">
        <a:spcBef>
          <a:spcPct val="0"/>
        </a:spcBef>
        <a:spcAft>
          <a:spcPct val="0"/>
        </a:spcAft>
        <a:defRPr sz="4400" b="1">
          <a:solidFill>
            <a:schemeClr val="tx1"/>
          </a:solidFill>
          <a:latin typeface="Arial" pitchFamily="-105" charset="0"/>
        </a:defRPr>
      </a:lvl8pPr>
      <a:lvl9pPr marL="1828800" algn="ctr" rtl="0" fontAlgn="base">
        <a:spcBef>
          <a:spcPct val="0"/>
        </a:spcBef>
        <a:spcAft>
          <a:spcPct val="0"/>
        </a:spcAft>
        <a:defRPr sz="4400" b="1">
          <a:solidFill>
            <a:schemeClr val="tx1"/>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C9D44C-A1D1-5647-A22D-672C17A24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37"/>
            <a:ext cx="4572000" cy="61802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3059832" y="2132856"/>
            <a:ext cx="6084168" cy="1656184"/>
          </a:xfrm>
          <a:solidFill>
            <a:schemeClr val="tx1"/>
          </a:solidFill>
        </p:spPr>
        <p:txBody>
          <a:bodyPr/>
          <a:lstStyle/>
          <a:p>
            <a:pPr eaLnBrk="1" hangingPunct="1">
              <a:defRPr/>
            </a:pPr>
            <a:r>
              <a:rPr lang="ar-JO" sz="4800" dirty="0">
                <a:solidFill>
                  <a:srgbClr val="FFFFFF"/>
                </a:solidFill>
              </a:rPr>
              <a:t>المرسوم النيقاوي</a:t>
            </a:r>
            <a:br>
              <a:rPr lang="en-US" sz="4800" dirty="0">
                <a:solidFill>
                  <a:srgbClr val="FFFFFF"/>
                </a:solidFill>
              </a:rPr>
            </a:br>
            <a:r>
              <a:rPr lang="en-US" sz="4800" dirty="0">
                <a:solidFill>
                  <a:srgbClr val="FFFFFF"/>
                </a:solidFill>
              </a:rPr>
              <a:t>(</a:t>
            </a:r>
            <a:r>
              <a:rPr lang="ar-JO" sz="4800" dirty="0">
                <a:solidFill>
                  <a:srgbClr val="FFFFFF"/>
                </a:solidFill>
              </a:rPr>
              <a:t>325 م</a:t>
            </a:r>
            <a:r>
              <a:rPr lang="en-US" sz="4800" dirty="0">
                <a:solidFill>
                  <a:srgbClr val="FFFFFF"/>
                </a:solidFill>
              </a:rPr>
              <a:t>)</a:t>
            </a:r>
          </a:p>
        </p:txBody>
      </p:sp>
      <p:sp>
        <p:nvSpPr>
          <p:cNvPr id="12" name="Text Box 7"/>
          <p:cNvSpPr txBox="1">
            <a:spLocks noChangeArrowheads="1"/>
          </p:cNvSpPr>
          <p:nvPr/>
        </p:nvSpPr>
        <p:spPr bwMode="auto">
          <a:xfrm>
            <a:off x="8243888" y="0"/>
            <a:ext cx="881973" cy="461665"/>
          </a:xfrm>
          <a:prstGeom prst="rect">
            <a:avLst/>
          </a:prstGeom>
          <a:solidFill>
            <a:schemeClr val="tx1"/>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153ج</a:t>
            </a:r>
            <a:endParaRPr kumimoji="0" lang="en-US" sz="1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5" name="Rectangle 4">
            <a:extLst>
              <a:ext uri="{FF2B5EF4-FFF2-40B4-BE49-F238E27FC236}">
                <a16:creationId xmlns:a16="http://schemas.microsoft.com/office/drawing/2014/main" id="{4D4CE8FE-7A33-CD4A-A8E1-D461E5C74BE4}"/>
              </a:ext>
            </a:extLst>
          </p:cNvPr>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CICFamily.com &amp; BibleStudyDownloads.org</a:t>
            </a:r>
          </a:p>
        </p:txBody>
      </p:sp>
    </p:spTree>
    <p:extLst>
      <p:ext uri="{BB962C8B-B14F-4D97-AF65-F5344CB8AC3E}">
        <p14:creationId xmlns:p14="http://schemas.microsoft.com/office/powerpoint/2010/main" val="24745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59AFB010-90C2-5E46-96E7-7697D7215F79}"/>
              </a:ext>
            </a:extLst>
          </p:cNvPr>
          <p:cNvSpPr>
            <a:spLocks noGrp="1" noChangeArrowheads="1"/>
          </p:cNvSpPr>
          <p:nvPr>
            <p:ph type="title" idx="4294967295"/>
          </p:nvPr>
        </p:nvSpPr>
        <p:spPr>
          <a:xfrm>
            <a:off x="1389258" y="304800"/>
            <a:ext cx="3209533" cy="584775"/>
          </a:xfrm>
          <a:noFill/>
          <a:effectLst>
            <a:outerShdw blurRad="63500" dist="35921" dir="2700000" algn="ctr" rotWithShape="0">
              <a:srgbClr val="000000">
                <a:alpha val="74997"/>
              </a:srgbClr>
            </a:outerShdw>
          </a:effectLst>
        </p:spPr>
        <p:txBody>
          <a:bodyPr wrap="none" anchor="t">
            <a:spAutoFit/>
          </a:bodyPr>
          <a:lstStyle/>
          <a:p>
            <a:r>
              <a:rPr lang="ar-JO" altLang="en-US" sz="3200" u="sng" dirty="0">
                <a:solidFill>
                  <a:schemeClr val="bg1"/>
                </a:solidFill>
              </a:rPr>
              <a:t>مرسوم نيقية (325 م)</a:t>
            </a:r>
            <a:endParaRPr lang="en-US" altLang="en-US" sz="3200" u="sng" dirty="0">
              <a:solidFill>
                <a:schemeClr val="bg1"/>
              </a:solidFill>
            </a:endParaRPr>
          </a:p>
        </p:txBody>
      </p:sp>
      <p:pic>
        <p:nvPicPr>
          <p:cNvPr id="32773" name="Picture 5" descr="Nicaea_icon">
            <a:extLst>
              <a:ext uri="{FF2B5EF4-FFF2-40B4-BE49-F238E27FC236}">
                <a16:creationId xmlns:a16="http://schemas.microsoft.com/office/drawing/2014/main" id="{4ADDFC80-E0F6-A749-A97F-00267AF6B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0"/>
            <a:ext cx="31321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extLst>
              <a:ext uri="{FF2B5EF4-FFF2-40B4-BE49-F238E27FC236}">
                <a16:creationId xmlns:a16="http://schemas.microsoft.com/office/drawing/2014/main" id="{A5594B7B-6E5B-5F47-BB38-95DDF50618F1}"/>
              </a:ext>
            </a:extLst>
          </p:cNvPr>
          <p:cNvSpPr txBox="1">
            <a:spLocks noChangeArrowheads="1"/>
          </p:cNvSpPr>
          <p:nvPr/>
        </p:nvSpPr>
        <p:spPr bwMode="auto">
          <a:xfrm>
            <a:off x="747255" y="1556792"/>
            <a:ext cx="4493538" cy="3539430"/>
          </a:xfrm>
          <a:prstGeom prst="rect">
            <a:avLst/>
          </a:pr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algn="ctr">
              <a:defRPr sz="3200" b="1" u="none">
                <a:solidFill>
                  <a:schemeClr val="bg1"/>
                </a:solidFill>
                <a:latin typeface="+mj-lt"/>
                <a:cs typeface="+mj-cs"/>
              </a:defRPr>
            </a:lvl1pPr>
            <a:lvl2pPr algn="ctr">
              <a:defRPr sz="4400" b="1">
                <a:latin typeface="Arial" pitchFamily="-65" charset="0"/>
              </a:defRPr>
            </a:lvl2pPr>
            <a:lvl3pPr algn="ctr">
              <a:defRPr sz="4400" b="1">
                <a:latin typeface="Arial" pitchFamily="-65" charset="0"/>
              </a:defRPr>
            </a:lvl3pPr>
            <a:lvl4pPr algn="ctr">
              <a:defRPr sz="4400" b="1">
                <a:latin typeface="Arial" pitchFamily="-65" charset="0"/>
              </a:defRPr>
            </a:lvl4pPr>
            <a:lvl5pPr algn="ctr">
              <a:defRPr sz="4400" b="1">
                <a:latin typeface="Arial" pitchFamily="-65" charset="0"/>
              </a:defRPr>
            </a:lvl5pPr>
            <a:lvl6pPr marL="457200" algn="ctr" fontAlgn="base">
              <a:spcBef>
                <a:spcPct val="0"/>
              </a:spcBef>
              <a:spcAft>
                <a:spcPct val="0"/>
              </a:spcAft>
              <a:defRPr sz="4400" b="1">
                <a:latin typeface="Arial" pitchFamily="-65" charset="0"/>
              </a:defRPr>
            </a:lvl6pPr>
            <a:lvl7pPr marL="914400" algn="ctr" fontAlgn="base">
              <a:spcBef>
                <a:spcPct val="0"/>
              </a:spcBef>
              <a:spcAft>
                <a:spcPct val="0"/>
              </a:spcAft>
              <a:defRPr sz="4400" b="1">
                <a:latin typeface="Arial" pitchFamily="-65" charset="0"/>
              </a:defRPr>
            </a:lvl7pPr>
            <a:lvl8pPr marL="1371600" algn="ctr" fontAlgn="base">
              <a:spcBef>
                <a:spcPct val="0"/>
              </a:spcBef>
              <a:spcAft>
                <a:spcPct val="0"/>
              </a:spcAft>
              <a:defRPr sz="4400" b="1">
                <a:latin typeface="Arial" pitchFamily="-65" charset="0"/>
              </a:defRPr>
            </a:lvl8pPr>
            <a:lvl9pPr marL="1828800" algn="ctr" fontAlgn="base">
              <a:spcBef>
                <a:spcPct val="0"/>
              </a:spcBef>
              <a:spcAft>
                <a:spcPct val="0"/>
              </a:spcAft>
              <a:defRPr sz="4400" b="1">
                <a:latin typeface="Arial" pitchFamily="-6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مولود غير مخلوق</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مساو الآب في الجوهر</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الذي به كان كل شيء</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في السماء و على الأرض</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الذي من أجلنا و من أجل خلاصنا</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تنازل و تجسد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و صار إنساناً</a:t>
            </a: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p:txBody>
      </p:sp>
    </p:spTree>
    <p:extLst>
      <p:ext uri="{BB962C8B-B14F-4D97-AF65-F5344CB8AC3E}">
        <p14:creationId xmlns:p14="http://schemas.microsoft.com/office/powerpoint/2010/main" val="187875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7FE35021-51A0-2F41-9B93-2FFAD9FFACAA}"/>
              </a:ext>
            </a:extLst>
          </p:cNvPr>
          <p:cNvSpPr>
            <a:spLocks noGrp="1" noChangeArrowheads="1"/>
          </p:cNvSpPr>
          <p:nvPr>
            <p:ph type="title" idx="4294967295"/>
          </p:nvPr>
        </p:nvSpPr>
        <p:spPr>
          <a:xfrm>
            <a:off x="1617859" y="457200"/>
            <a:ext cx="3209532" cy="584775"/>
          </a:xfrm>
          <a:noFill/>
          <a:effectLst>
            <a:outerShdw blurRad="63500" dist="35921" dir="2700000" algn="ctr" rotWithShape="0">
              <a:srgbClr val="000000">
                <a:alpha val="74997"/>
              </a:srgbClr>
            </a:outerShdw>
          </a:effectLst>
        </p:spPr>
        <p:txBody>
          <a:bodyPr wrap="none" anchor="t">
            <a:spAutoFit/>
          </a:bodyPr>
          <a:lstStyle/>
          <a:p>
            <a:r>
              <a:rPr lang="ar-JO" altLang="en-US" sz="3200" u="sng" dirty="0">
                <a:solidFill>
                  <a:schemeClr val="bg1"/>
                </a:solidFill>
              </a:rPr>
              <a:t>مرسوم نيقية (325 م)</a:t>
            </a:r>
            <a:endParaRPr lang="en-US" altLang="en-US" sz="3200" u="sng" dirty="0">
              <a:solidFill>
                <a:schemeClr val="bg1"/>
              </a:solidFill>
            </a:endParaRPr>
          </a:p>
        </p:txBody>
      </p:sp>
      <p:pic>
        <p:nvPicPr>
          <p:cNvPr id="34820" name="Picture 4" descr="Nicaea_icon">
            <a:extLst>
              <a:ext uri="{FF2B5EF4-FFF2-40B4-BE49-F238E27FC236}">
                <a16:creationId xmlns:a16="http://schemas.microsoft.com/office/drawing/2014/main" id="{D8112AD3-ED2E-334B-9E11-524670B57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0"/>
            <a:ext cx="31321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3FB3688B-229B-9840-841B-6E17884DB226}"/>
              </a:ext>
            </a:extLst>
          </p:cNvPr>
          <p:cNvSpPr txBox="1">
            <a:spLocks noChangeArrowheads="1"/>
          </p:cNvSpPr>
          <p:nvPr/>
        </p:nvSpPr>
        <p:spPr bwMode="auto">
          <a:xfrm>
            <a:off x="1569789" y="1659285"/>
            <a:ext cx="3137398" cy="3539430"/>
          </a:xfrm>
          <a:prstGeom prst="rect">
            <a:avLst/>
          </a:pr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defPPr>
              <a:defRPr lang="en-US"/>
            </a:defPPr>
            <a:lvl1pPr algn="ctr">
              <a:defRPr sz="3200" b="1" u="none">
                <a:solidFill>
                  <a:schemeClr val="bg1"/>
                </a:solidFill>
                <a:latin typeface="+mj-lt"/>
                <a:cs typeface="+mj-cs"/>
              </a:defRPr>
            </a:lvl1pPr>
            <a:lvl2pPr algn="ctr">
              <a:defRPr sz="4400" b="1">
                <a:latin typeface="Arial" pitchFamily="-65" charset="0"/>
              </a:defRPr>
            </a:lvl2pPr>
            <a:lvl3pPr algn="ctr">
              <a:defRPr sz="4400" b="1">
                <a:latin typeface="Arial" pitchFamily="-65" charset="0"/>
              </a:defRPr>
            </a:lvl3pPr>
            <a:lvl4pPr algn="ctr">
              <a:defRPr sz="4400" b="1">
                <a:latin typeface="Arial" pitchFamily="-65" charset="0"/>
              </a:defRPr>
            </a:lvl4pPr>
            <a:lvl5pPr algn="ctr">
              <a:defRPr sz="4400" b="1">
                <a:latin typeface="Arial" pitchFamily="-65" charset="0"/>
              </a:defRPr>
            </a:lvl5pPr>
            <a:lvl6pPr marL="457200" algn="ctr" fontAlgn="base">
              <a:spcBef>
                <a:spcPct val="0"/>
              </a:spcBef>
              <a:spcAft>
                <a:spcPct val="0"/>
              </a:spcAft>
              <a:defRPr sz="4400" b="1">
                <a:latin typeface="Arial" pitchFamily="-65" charset="0"/>
              </a:defRPr>
            </a:lvl6pPr>
            <a:lvl7pPr marL="914400" algn="ctr" fontAlgn="base">
              <a:spcBef>
                <a:spcPct val="0"/>
              </a:spcBef>
              <a:spcAft>
                <a:spcPct val="0"/>
              </a:spcAft>
              <a:defRPr sz="4400" b="1">
                <a:latin typeface="Arial" pitchFamily="-65" charset="0"/>
              </a:defRPr>
            </a:lvl7pPr>
            <a:lvl8pPr marL="1371600" algn="ctr" fontAlgn="base">
              <a:spcBef>
                <a:spcPct val="0"/>
              </a:spcBef>
              <a:spcAft>
                <a:spcPct val="0"/>
              </a:spcAft>
              <a:defRPr sz="4400" b="1">
                <a:latin typeface="Arial" pitchFamily="-65" charset="0"/>
              </a:defRPr>
            </a:lvl8pPr>
            <a:lvl9pPr marL="1828800" algn="ctr" fontAlgn="base">
              <a:spcBef>
                <a:spcPct val="0"/>
              </a:spcBef>
              <a:spcAft>
                <a:spcPct val="0"/>
              </a:spcAft>
              <a:defRPr sz="4400" b="1">
                <a:latin typeface="Arial" pitchFamily="-6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تألم</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و قام في اليوم الثالث</a:t>
            </a: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و صعد إلى السماوات</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و سيأتي ليدين</a:t>
            </a:r>
            <a:br>
              <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b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الأحياء و الأموات</a:t>
            </a: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و نؤمن بالروح القدس</a:t>
            </a: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p:txBody>
      </p:sp>
    </p:spTree>
    <p:extLst>
      <p:ext uri="{BB962C8B-B14F-4D97-AF65-F5344CB8AC3E}">
        <p14:creationId xmlns:p14="http://schemas.microsoft.com/office/powerpoint/2010/main" val="195135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C188171-5B9E-C281-E1DD-D05DCF62CF0B}"/>
              </a:ext>
            </a:extLst>
          </p:cNvPr>
          <p:cNvGrpSpPr/>
          <p:nvPr/>
        </p:nvGrpSpPr>
        <p:grpSpPr>
          <a:xfrm>
            <a:off x="609600" y="0"/>
            <a:ext cx="8056629" cy="5791200"/>
            <a:chOff x="609600" y="0"/>
            <a:chExt cx="8056629" cy="5791200"/>
          </a:xfrm>
        </p:grpSpPr>
        <p:grpSp>
          <p:nvGrpSpPr>
            <p:cNvPr id="16" name="Group 8"/>
            <p:cNvGrpSpPr>
              <a:grpSpLocks/>
            </p:cNvGrpSpPr>
            <p:nvPr/>
          </p:nvGrpSpPr>
          <p:grpSpPr bwMode="auto">
            <a:xfrm>
              <a:off x="609600" y="0"/>
              <a:ext cx="7886700" cy="5791200"/>
              <a:chOff x="384" y="0"/>
              <a:chExt cx="4968" cy="3648"/>
            </a:xfrm>
          </p:grpSpPr>
          <p:pic>
            <p:nvPicPr>
              <p:cNvPr id="489477" name="Picture 2" descr="64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 y="0"/>
                <a:ext cx="4968" cy="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9478" name="Picture 3" descr="64 copy"/>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1664" y="2256"/>
                <a:ext cx="880" cy="25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F81B26CA-D459-0E9F-C81E-EA9422C0F61C}"/>
                </a:ext>
              </a:extLst>
            </p:cNvPr>
            <p:cNvSpPr/>
            <p:nvPr/>
          </p:nvSpPr>
          <p:spPr bwMode="auto">
            <a:xfrm>
              <a:off x="755576" y="3784033"/>
              <a:ext cx="1886024" cy="509063"/>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10" name="Rectangle 9">
              <a:extLst>
                <a:ext uri="{FF2B5EF4-FFF2-40B4-BE49-F238E27FC236}">
                  <a16:creationId xmlns:a16="http://schemas.microsoft.com/office/drawing/2014/main" id="{598C676A-2BE0-C716-4A7B-AC17961A27A9}"/>
                </a:ext>
              </a:extLst>
            </p:cNvPr>
            <p:cNvSpPr/>
            <p:nvPr/>
          </p:nvSpPr>
          <p:spPr bwMode="auto">
            <a:xfrm rot="20373045">
              <a:off x="2470352" y="3525192"/>
              <a:ext cx="1886024" cy="750103"/>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11" name="Rectangle 10">
              <a:extLst>
                <a:ext uri="{FF2B5EF4-FFF2-40B4-BE49-F238E27FC236}">
                  <a16:creationId xmlns:a16="http://schemas.microsoft.com/office/drawing/2014/main" id="{D1137A43-6275-1ECB-33D4-0D41FE49AD41}"/>
                </a:ext>
              </a:extLst>
            </p:cNvPr>
            <p:cNvSpPr/>
            <p:nvPr/>
          </p:nvSpPr>
          <p:spPr bwMode="auto">
            <a:xfrm rot="1706082">
              <a:off x="5272188" y="3306706"/>
              <a:ext cx="1886024" cy="110827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12" name="Rectangle 11">
              <a:extLst>
                <a:ext uri="{FF2B5EF4-FFF2-40B4-BE49-F238E27FC236}">
                  <a16:creationId xmlns:a16="http://schemas.microsoft.com/office/drawing/2014/main" id="{1F8CDE92-B825-4431-C1FD-A7ED7F32AA17}"/>
                </a:ext>
              </a:extLst>
            </p:cNvPr>
            <p:cNvSpPr/>
            <p:nvPr/>
          </p:nvSpPr>
          <p:spPr bwMode="auto">
            <a:xfrm>
              <a:off x="3679751" y="3212533"/>
              <a:ext cx="1886024" cy="509063"/>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13" name="Rectangle 12">
              <a:extLst>
                <a:ext uri="{FF2B5EF4-FFF2-40B4-BE49-F238E27FC236}">
                  <a16:creationId xmlns:a16="http://schemas.microsoft.com/office/drawing/2014/main" id="{8AF2E12F-29D6-C757-BE31-4263EA1C990B}"/>
                </a:ext>
              </a:extLst>
            </p:cNvPr>
            <p:cNvSpPr/>
            <p:nvPr/>
          </p:nvSpPr>
          <p:spPr bwMode="auto">
            <a:xfrm rot="691946">
              <a:off x="6780205" y="3965770"/>
              <a:ext cx="1886024" cy="10131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14" name="Rectangle 13">
              <a:extLst>
                <a:ext uri="{FF2B5EF4-FFF2-40B4-BE49-F238E27FC236}">
                  <a16:creationId xmlns:a16="http://schemas.microsoft.com/office/drawing/2014/main" id="{C1EA2D42-5ABC-F44D-1937-DBCB9E1B886F}"/>
                </a:ext>
              </a:extLst>
            </p:cNvPr>
            <p:cNvSpPr/>
            <p:nvPr/>
          </p:nvSpPr>
          <p:spPr bwMode="auto">
            <a:xfrm rot="1482643">
              <a:off x="6466914" y="4514691"/>
              <a:ext cx="523664" cy="2567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grpSp>
      <p:sp>
        <p:nvSpPr>
          <p:cNvPr id="489475" name="Text Box 5"/>
          <p:cNvSpPr txBox="1">
            <a:spLocks noChangeArrowheads="1"/>
          </p:cNvSpPr>
          <p:nvPr/>
        </p:nvSpPr>
        <p:spPr bwMode="auto">
          <a:xfrm>
            <a:off x="0" y="6496055"/>
            <a:ext cx="9144000" cy="341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000000"/>
                </a:solidFill>
                <a:effectLst/>
                <a:uLnTx/>
                <a:uFillTx/>
                <a:latin typeface="Times New Roman" charset="0"/>
                <a:ea typeface="ＭＳ Ｐゴシック" charset="0"/>
              </a:rPr>
              <a:t>جون د. حنا، قوائم تاريخ الكنيسة القديم و المتوسط (جراند رابيدز: زوندرفان، 2001)</a:t>
            </a:r>
            <a:endParaRPr kumimoji="0" lang="en-US" sz="16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89476" name="Rectangle 6"/>
          <p:cNvSpPr>
            <a:spLocks noGrp="1" noChangeArrowheads="1"/>
          </p:cNvSpPr>
          <p:nvPr>
            <p:ph type="title" idx="4294967295"/>
          </p:nvPr>
        </p:nvSpPr>
        <p:spPr>
          <a:xfrm>
            <a:off x="0" y="0"/>
            <a:ext cx="9144000" cy="685800"/>
          </a:xfrm>
          <a:solidFill>
            <a:schemeClr val="accent2"/>
          </a:solidFill>
        </p:spPr>
        <p:txBody>
          <a:bodyPr/>
          <a:lstStyle/>
          <a:p>
            <a:pPr eaLnBrk="1" hangingPunct="1"/>
            <a:r>
              <a:rPr lang="ar-JO" sz="3600" b="0" dirty="0">
                <a:solidFill>
                  <a:schemeClr val="bg1"/>
                </a:solidFill>
                <a:latin typeface="Arial" charset="0"/>
                <a:ea typeface="ＭＳ Ｐゴシック" charset="0"/>
                <a:cs typeface="ＭＳ Ｐゴシック" charset="0"/>
              </a:rPr>
              <a:t>الجدل الآريوسي و الثالوث</a:t>
            </a:r>
            <a:endParaRPr lang="en-US" sz="3600" b="0" dirty="0">
              <a:solidFill>
                <a:schemeClr val="bg1"/>
              </a:solidFill>
              <a:latin typeface="Arial" charset="0"/>
              <a:ea typeface="ＭＳ Ｐゴシック" charset="0"/>
              <a:cs typeface="ＭＳ Ｐゴシック" charset="0"/>
            </a:endParaRPr>
          </a:p>
        </p:txBody>
      </p:sp>
      <p:sp>
        <p:nvSpPr>
          <p:cNvPr id="2" name="Text Box 5">
            <a:extLst>
              <a:ext uri="{FF2B5EF4-FFF2-40B4-BE49-F238E27FC236}">
                <a16:creationId xmlns:a16="http://schemas.microsoft.com/office/drawing/2014/main" id="{07EDEB43-CF48-955F-0C1C-2C6D7780615C}"/>
              </a:ext>
            </a:extLst>
          </p:cNvPr>
          <p:cNvSpPr txBox="1">
            <a:spLocks noChangeArrowheads="1"/>
          </p:cNvSpPr>
          <p:nvPr/>
        </p:nvSpPr>
        <p:spPr bwMode="auto">
          <a:xfrm>
            <a:off x="539552" y="3699611"/>
            <a:ext cx="1799555" cy="710067"/>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الصراع مع الآريوسية</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3" name="Text Box 5">
            <a:extLst>
              <a:ext uri="{FF2B5EF4-FFF2-40B4-BE49-F238E27FC236}">
                <a16:creationId xmlns:a16="http://schemas.microsoft.com/office/drawing/2014/main" id="{2DFCA213-B3B4-AEED-C19A-DBF630395E0C}"/>
              </a:ext>
            </a:extLst>
          </p:cNvPr>
          <p:cNvSpPr txBox="1">
            <a:spLocks noChangeArrowheads="1"/>
          </p:cNvSpPr>
          <p:nvPr/>
        </p:nvSpPr>
        <p:spPr bwMode="auto">
          <a:xfrm>
            <a:off x="1913278" y="3813440"/>
            <a:ext cx="1799555" cy="402291"/>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مجمع نيقية</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4" name="Text Box 5">
            <a:extLst>
              <a:ext uri="{FF2B5EF4-FFF2-40B4-BE49-F238E27FC236}">
                <a16:creationId xmlns:a16="http://schemas.microsoft.com/office/drawing/2014/main" id="{2B94BF3A-2F39-9ABD-3456-0C9AD23C36F6}"/>
              </a:ext>
            </a:extLst>
          </p:cNvPr>
          <p:cNvSpPr txBox="1">
            <a:spLocks noChangeArrowheads="1"/>
          </p:cNvSpPr>
          <p:nvPr/>
        </p:nvSpPr>
        <p:spPr bwMode="auto">
          <a:xfrm>
            <a:off x="3860726" y="3023336"/>
            <a:ext cx="1799555" cy="710067"/>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عودة ظهور الآريوسية</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5" name="Text Box 5">
            <a:extLst>
              <a:ext uri="{FF2B5EF4-FFF2-40B4-BE49-F238E27FC236}">
                <a16:creationId xmlns:a16="http://schemas.microsoft.com/office/drawing/2014/main" id="{A2696D3A-2C1F-5E25-EBF9-0DA6DBF45544}"/>
              </a:ext>
            </a:extLst>
          </p:cNvPr>
          <p:cNvSpPr txBox="1">
            <a:spLocks noChangeArrowheads="1"/>
          </p:cNvSpPr>
          <p:nvPr/>
        </p:nvSpPr>
        <p:spPr bwMode="auto">
          <a:xfrm>
            <a:off x="5436741" y="3499586"/>
            <a:ext cx="1799555" cy="402291"/>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عمل الكبادوكيين</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6" name="Text Box 5">
            <a:extLst>
              <a:ext uri="{FF2B5EF4-FFF2-40B4-BE49-F238E27FC236}">
                <a16:creationId xmlns:a16="http://schemas.microsoft.com/office/drawing/2014/main" id="{E4ABA783-AB7C-5070-65AA-57879B07C169}"/>
              </a:ext>
            </a:extLst>
          </p:cNvPr>
          <p:cNvSpPr txBox="1">
            <a:spLocks noChangeArrowheads="1"/>
          </p:cNvSpPr>
          <p:nvPr/>
        </p:nvSpPr>
        <p:spPr bwMode="auto">
          <a:xfrm>
            <a:off x="6660232" y="4159093"/>
            <a:ext cx="2015455" cy="402291"/>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مجمع القسطنطينية</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7" name="Text Box 5">
            <a:extLst>
              <a:ext uri="{FF2B5EF4-FFF2-40B4-BE49-F238E27FC236}">
                <a16:creationId xmlns:a16="http://schemas.microsoft.com/office/drawing/2014/main" id="{84C221A6-6F69-0AFE-425E-15497E8668E7}"/>
              </a:ext>
            </a:extLst>
          </p:cNvPr>
          <p:cNvSpPr txBox="1">
            <a:spLocks noChangeArrowheads="1"/>
          </p:cNvSpPr>
          <p:nvPr/>
        </p:nvSpPr>
        <p:spPr bwMode="auto">
          <a:xfrm>
            <a:off x="1907705" y="5521891"/>
            <a:ext cx="2391246" cy="833178"/>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رفض الآريوسية الأولي</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8" name="Text Box 5">
            <a:extLst>
              <a:ext uri="{FF2B5EF4-FFF2-40B4-BE49-F238E27FC236}">
                <a16:creationId xmlns:a16="http://schemas.microsoft.com/office/drawing/2014/main" id="{8EF7CF67-2493-4003-5363-BFDBDB14E8A8}"/>
              </a:ext>
            </a:extLst>
          </p:cNvPr>
          <p:cNvSpPr txBox="1">
            <a:spLocks noChangeArrowheads="1"/>
          </p:cNvSpPr>
          <p:nvPr/>
        </p:nvSpPr>
        <p:spPr bwMode="auto">
          <a:xfrm>
            <a:off x="4908080" y="5483791"/>
            <a:ext cx="2391246" cy="833178"/>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رفض الآريوسية النهائي</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05880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F6E104F-2BC9-A7AD-7558-DDD1004D63F5}"/>
              </a:ext>
            </a:extLst>
          </p:cNvPr>
          <p:cNvGrpSpPr/>
          <p:nvPr/>
        </p:nvGrpSpPr>
        <p:grpSpPr>
          <a:xfrm>
            <a:off x="990600" y="-243408"/>
            <a:ext cx="7162800" cy="6808788"/>
            <a:chOff x="990600" y="-243408"/>
            <a:chExt cx="7162800" cy="6808788"/>
          </a:xfrm>
        </p:grpSpPr>
        <p:pic>
          <p:nvPicPr>
            <p:cNvPr id="491521" name="Picture 2" descr="65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243408"/>
              <a:ext cx="7162800" cy="680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87B9C2B-E628-641E-5686-59BDDCDB98A2}"/>
                </a:ext>
              </a:extLst>
            </p:cNvPr>
            <p:cNvSpPr/>
            <p:nvPr/>
          </p:nvSpPr>
          <p:spPr bwMode="auto">
            <a:xfrm>
              <a:off x="2087724" y="1167036"/>
              <a:ext cx="4968552" cy="915802"/>
            </a:xfrm>
            <a:prstGeom prst="rect">
              <a:avLst/>
            </a:prstGeom>
            <a:solidFill>
              <a:srgbClr val="ECF8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9" name="Rectangle 8">
              <a:extLst>
                <a:ext uri="{FF2B5EF4-FFF2-40B4-BE49-F238E27FC236}">
                  <a16:creationId xmlns:a16="http://schemas.microsoft.com/office/drawing/2014/main" id="{71AB1832-26CC-E627-BDDF-5FAB1516E424}"/>
                </a:ext>
              </a:extLst>
            </p:cNvPr>
            <p:cNvSpPr/>
            <p:nvPr/>
          </p:nvSpPr>
          <p:spPr bwMode="auto">
            <a:xfrm>
              <a:off x="2163924" y="2481486"/>
              <a:ext cx="4784340" cy="3405518"/>
            </a:xfrm>
            <a:prstGeom prst="rect">
              <a:avLst/>
            </a:prstGeom>
            <a:solidFill>
              <a:srgbClr val="ECF8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10" name="Rectangle 9">
              <a:extLst>
                <a:ext uri="{FF2B5EF4-FFF2-40B4-BE49-F238E27FC236}">
                  <a16:creationId xmlns:a16="http://schemas.microsoft.com/office/drawing/2014/main" id="{30BCCB99-0E49-AE28-91C8-E6E144142620}"/>
                </a:ext>
              </a:extLst>
            </p:cNvPr>
            <p:cNvSpPr/>
            <p:nvPr/>
          </p:nvSpPr>
          <p:spPr bwMode="auto">
            <a:xfrm>
              <a:off x="1870261" y="5373216"/>
              <a:ext cx="2049487" cy="597768"/>
            </a:xfrm>
            <a:prstGeom prst="rect">
              <a:avLst/>
            </a:prstGeom>
            <a:solidFill>
              <a:srgbClr val="ECF8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sp>
          <p:nvSpPr>
            <p:cNvPr id="11" name="Rectangle 10">
              <a:extLst>
                <a:ext uri="{FF2B5EF4-FFF2-40B4-BE49-F238E27FC236}">
                  <a16:creationId xmlns:a16="http://schemas.microsoft.com/office/drawing/2014/main" id="{1437122F-8267-8B07-9AA7-52C400FBAC62}"/>
                </a:ext>
              </a:extLst>
            </p:cNvPr>
            <p:cNvSpPr/>
            <p:nvPr/>
          </p:nvSpPr>
          <p:spPr bwMode="auto">
            <a:xfrm>
              <a:off x="5518336" y="5401791"/>
              <a:ext cx="2049487" cy="597768"/>
            </a:xfrm>
            <a:prstGeom prst="rect">
              <a:avLst/>
            </a:prstGeom>
            <a:solidFill>
              <a:srgbClr val="ECF8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grpSp>
      <p:sp>
        <p:nvSpPr>
          <p:cNvPr id="491522" name="Text Box 3"/>
          <p:cNvSpPr txBox="1">
            <a:spLocks noChangeArrowheads="1"/>
          </p:cNvSpPr>
          <p:nvPr/>
        </p:nvSpPr>
        <p:spPr bwMode="auto">
          <a:xfrm>
            <a:off x="0" y="6521450"/>
            <a:ext cx="9144000" cy="341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000000"/>
                </a:solidFill>
                <a:effectLst/>
                <a:uLnTx/>
                <a:uFillTx/>
                <a:latin typeface="Times New Roman" charset="0"/>
                <a:ea typeface="ＭＳ Ｐゴシック" charset="0"/>
              </a:rPr>
              <a:t>جون د. حنا، قوائم تاريخ الكنيسة القديم و المتوسط (جراند رابيدز: زوندرفان، 2001)</a:t>
            </a:r>
            <a:endParaRPr kumimoji="0" lang="en-US" sz="16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91523" name="Rectangle 4"/>
          <p:cNvSpPr>
            <a:spLocks noGrp="1" noChangeArrowheads="1"/>
          </p:cNvSpPr>
          <p:nvPr>
            <p:ph type="title" idx="4294967295"/>
          </p:nvPr>
        </p:nvSpPr>
        <p:spPr>
          <a:xfrm>
            <a:off x="685800" y="137593"/>
            <a:ext cx="7772400" cy="762000"/>
          </a:xfrm>
          <a:solidFill>
            <a:schemeClr val="accent2"/>
          </a:solidFill>
        </p:spPr>
        <p:txBody>
          <a:bodyPr/>
          <a:lstStyle/>
          <a:p>
            <a:pPr eaLnBrk="1" hangingPunct="1"/>
            <a:r>
              <a:rPr lang="ar-JO" dirty="0">
                <a:solidFill>
                  <a:schemeClr val="bg1"/>
                </a:solidFill>
                <a:latin typeface="Arial" charset="0"/>
                <a:ea typeface="ＭＳ Ｐゴシック" charset="0"/>
                <a:cs typeface="ＭＳ Ｐゴシック" charset="0"/>
              </a:rPr>
              <a:t>عودة ظهور الآريوسية</a:t>
            </a:r>
            <a:endParaRPr lang="en-US" dirty="0">
              <a:latin typeface="Arial" charset="0"/>
              <a:ea typeface="ＭＳ Ｐゴシック" charset="0"/>
              <a:cs typeface="ＭＳ Ｐゴシック" charset="0"/>
            </a:endParaRPr>
          </a:p>
        </p:txBody>
      </p:sp>
      <p:sp>
        <p:nvSpPr>
          <p:cNvPr id="2" name="Text Box 5">
            <a:extLst>
              <a:ext uri="{FF2B5EF4-FFF2-40B4-BE49-F238E27FC236}">
                <a16:creationId xmlns:a16="http://schemas.microsoft.com/office/drawing/2014/main" id="{46384C34-9ABF-ED56-4169-AF5EF478DF0C}"/>
              </a:ext>
            </a:extLst>
          </p:cNvPr>
          <p:cNvSpPr txBox="1">
            <a:spLocks noChangeArrowheads="1"/>
          </p:cNvSpPr>
          <p:nvPr/>
        </p:nvSpPr>
        <p:spPr bwMode="auto">
          <a:xfrm>
            <a:off x="1859124" y="4950345"/>
            <a:ext cx="1799555" cy="1017844"/>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Rockwell Extra Bold" charset="0"/>
                <a:ea typeface="ＭＳ Ｐゴシック" charset="0"/>
              </a:rPr>
              <a:t>325           مجمع            نيقية</a:t>
            </a:r>
            <a:endParaRPr kumimoji="0" lang="en-US" sz="28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sp>
        <p:nvSpPr>
          <p:cNvPr id="3" name="Text Box 5">
            <a:extLst>
              <a:ext uri="{FF2B5EF4-FFF2-40B4-BE49-F238E27FC236}">
                <a16:creationId xmlns:a16="http://schemas.microsoft.com/office/drawing/2014/main" id="{C747D2E4-85A1-C7B1-642E-53C6DF7ADE46}"/>
              </a:ext>
            </a:extLst>
          </p:cNvPr>
          <p:cNvSpPr txBox="1">
            <a:spLocks noChangeArrowheads="1"/>
          </p:cNvSpPr>
          <p:nvPr/>
        </p:nvSpPr>
        <p:spPr bwMode="auto">
          <a:xfrm>
            <a:off x="2018457" y="2766851"/>
            <a:ext cx="2049487" cy="1017844"/>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آريوس                ضد             أثناسيوس</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4" name="Text Box 5">
            <a:extLst>
              <a:ext uri="{FF2B5EF4-FFF2-40B4-BE49-F238E27FC236}">
                <a16:creationId xmlns:a16="http://schemas.microsoft.com/office/drawing/2014/main" id="{39E838D9-05C3-7C22-4151-FAC399950942}"/>
              </a:ext>
            </a:extLst>
          </p:cNvPr>
          <p:cNvSpPr txBox="1">
            <a:spLocks noChangeArrowheads="1"/>
          </p:cNvSpPr>
          <p:nvPr/>
        </p:nvSpPr>
        <p:spPr bwMode="auto">
          <a:xfrm>
            <a:off x="4211960" y="2802054"/>
            <a:ext cx="2886242" cy="1017844"/>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باسيليوس القيصري</a:t>
            </a:r>
            <a:b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b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غريغوريوس النيصي</a:t>
            </a:r>
            <a:b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br>
            <a:r>
              <a:rPr kumimoji="0" lang="ar-JO"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غريغوريوس النيزنزي</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5" name="Text Box 5">
            <a:extLst>
              <a:ext uri="{FF2B5EF4-FFF2-40B4-BE49-F238E27FC236}">
                <a16:creationId xmlns:a16="http://schemas.microsoft.com/office/drawing/2014/main" id="{1D17D024-F71F-7D90-6232-93F65E70A231}"/>
              </a:ext>
            </a:extLst>
          </p:cNvPr>
          <p:cNvSpPr txBox="1">
            <a:spLocks noChangeArrowheads="1"/>
          </p:cNvSpPr>
          <p:nvPr/>
        </p:nvSpPr>
        <p:spPr bwMode="auto">
          <a:xfrm>
            <a:off x="2018457" y="1127273"/>
            <a:ext cx="2049487" cy="833178"/>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عودة ظهور الآريوسية</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6" name="Text Box 5">
            <a:extLst>
              <a:ext uri="{FF2B5EF4-FFF2-40B4-BE49-F238E27FC236}">
                <a16:creationId xmlns:a16="http://schemas.microsoft.com/office/drawing/2014/main" id="{E7AB37A1-E946-FEDA-A9DB-B703A48C0DB6}"/>
              </a:ext>
            </a:extLst>
          </p:cNvPr>
          <p:cNvSpPr txBox="1">
            <a:spLocks noChangeArrowheads="1"/>
          </p:cNvSpPr>
          <p:nvPr/>
        </p:nvSpPr>
        <p:spPr bwMode="auto">
          <a:xfrm>
            <a:off x="4388157" y="1127273"/>
            <a:ext cx="2533849" cy="833178"/>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عمل            الكبادوكيين الثلاثة</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7" name="Text Box 5">
            <a:extLst>
              <a:ext uri="{FF2B5EF4-FFF2-40B4-BE49-F238E27FC236}">
                <a16:creationId xmlns:a16="http://schemas.microsoft.com/office/drawing/2014/main" id="{02B01D88-573A-C487-232F-A71CE8287211}"/>
              </a:ext>
            </a:extLst>
          </p:cNvPr>
          <p:cNvSpPr txBox="1">
            <a:spLocks noChangeArrowheads="1"/>
          </p:cNvSpPr>
          <p:nvPr/>
        </p:nvSpPr>
        <p:spPr bwMode="auto">
          <a:xfrm>
            <a:off x="4649279" y="4950345"/>
            <a:ext cx="3048241" cy="1017844"/>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000" b="1" i="0" u="none" strike="noStrike" kern="1200" cap="none" spc="0" normalizeH="0" baseline="0" noProof="0" dirty="0">
                <a:ln>
                  <a:noFill/>
                </a:ln>
                <a:solidFill>
                  <a:srgbClr val="000000"/>
                </a:solidFill>
                <a:effectLst/>
                <a:uLnTx/>
                <a:uFillTx/>
                <a:latin typeface="Rockwell Extra Bold" charset="0"/>
                <a:ea typeface="ＭＳ Ｐゴシック" charset="0"/>
              </a:rPr>
              <a:t>381</a:t>
            </a:r>
            <a:br>
              <a:rPr kumimoji="0" lang="en-US" sz="2000" b="1" i="0" u="none" strike="noStrike" kern="1200" cap="none" spc="0" normalizeH="0" baseline="0" noProof="0" dirty="0">
                <a:ln>
                  <a:noFill/>
                </a:ln>
                <a:solidFill>
                  <a:srgbClr val="000000"/>
                </a:solidFill>
                <a:effectLst/>
                <a:uLnTx/>
                <a:uFillTx/>
                <a:latin typeface="Rockwell Extra Bold" charset="0"/>
                <a:ea typeface="ＭＳ Ｐゴシック" charset="0"/>
              </a:rPr>
            </a:br>
            <a:r>
              <a:rPr kumimoji="0" lang="ar-JO" sz="2000" b="1" i="0" u="none" strike="noStrike" kern="1200" cap="none" spc="0" normalizeH="0" baseline="0" noProof="0" dirty="0">
                <a:ln>
                  <a:noFill/>
                </a:ln>
                <a:solidFill>
                  <a:srgbClr val="000000"/>
                </a:solidFill>
                <a:effectLst/>
                <a:uLnTx/>
                <a:uFillTx/>
                <a:latin typeface="Rockwell Extra Bold" charset="0"/>
                <a:ea typeface="ＭＳ Ｐゴシック" charset="0"/>
              </a:rPr>
              <a:t>مجمع</a:t>
            </a:r>
            <a:br>
              <a:rPr kumimoji="0" lang="en-US" sz="2000" b="1" i="0" u="none" strike="noStrike" kern="1200" cap="none" spc="0" normalizeH="0" baseline="0" noProof="0" dirty="0">
                <a:ln>
                  <a:noFill/>
                </a:ln>
                <a:solidFill>
                  <a:srgbClr val="000000"/>
                </a:solidFill>
                <a:effectLst/>
                <a:uLnTx/>
                <a:uFillTx/>
                <a:latin typeface="Rockwell Extra Bold" charset="0"/>
                <a:ea typeface="ＭＳ Ｐゴシック" charset="0"/>
              </a:rPr>
            </a:br>
            <a:r>
              <a:rPr kumimoji="0" lang="ar-JO" sz="2000" b="1" i="0" u="none" strike="noStrike" kern="1200" cap="none" spc="0" normalizeH="0" baseline="0" noProof="0" dirty="0">
                <a:ln>
                  <a:noFill/>
                </a:ln>
                <a:solidFill>
                  <a:srgbClr val="000000"/>
                </a:solidFill>
                <a:effectLst/>
                <a:uLnTx/>
                <a:uFillTx/>
                <a:latin typeface="Rockwell Extra Bold" charset="0"/>
                <a:ea typeface="ＭＳ Ｐゴシック" charset="0"/>
              </a:rPr>
              <a:t>القسطنطينية</a:t>
            </a:r>
            <a:endParaRPr kumimoji="0" lang="en-US" sz="28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spTree>
    <p:extLst>
      <p:ext uri="{BB962C8B-B14F-4D97-AF65-F5344CB8AC3E}">
        <p14:creationId xmlns:p14="http://schemas.microsoft.com/office/powerpoint/2010/main" val="298649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7874" name="Title 1"/>
          <p:cNvSpPr>
            <a:spLocks noGrp="1"/>
          </p:cNvSpPr>
          <p:nvPr>
            <p:ph type="title" idx="4294967295"/>
          </p:nvPr>
        </p:nvSpPr>
        <p:spPr/>
        <p:txBody>
          <a:bodyPr/>
          <a:lstStyle/>
          <a:p>
            <a:r>
              <a:rPr lang="en-US">
                <a:latin typeface="Arial" charset="0"/>
                <a:ea typeface="ＭＳ Ｐゴシック" charset="0"/>
                <a:cs typeface="Arial" charset="0"/>
              </a:rPr>
              <a:t>Black</a:t>
            </a:r>
          </a:p>
        </p:txBody>
      </p:sp>
    </p:spTree>
    <p:extLst>
      <p:ext uri="{BB962C8B-B14F-4D97-AF65-F5344CB8AC3E}">
        <p14:creationId xmlns:p14="http://schemas.microsoft.com/office/powerpoint/2010/main" val="2719629659"/>
      </p:ext>
    </p:extLst>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b="1" dirty="0">
                <a:solidFill>
                  <a:srgbClr val="FFFFFF"/>
                </a:solidFill>
                <a:latin typeface="Arial" charset="0"/>
                <a:ea typeface="ＭＳ Ｐゴシック" charset="0"/>
              </a:rPr>
              <a:t>اللاهوت</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eaLnBrk="1" hangingPunct="1">
              <a:defRPr/>
            </a:pPr>
            <a:r>
              <a:rPr lang="ar-EG" sz="3200" b="1" dirty="0">
                <a:solidFill>
                  <a:srgbClr val="FFFFFF"/>
                </a:solidFill>
                <a:latin typeface="Arial" charset="0"/>
                <a:cs typeface="Arial" charset="0"/>
              </a:rPr>
              <a:t>أحصل علي هذا العرض مجانا!</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60906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5D22CA-0BC4-3461-DF71-1DB6504BEB2C}"/>
              </a:ext>
            </a:extLst>
          </p:cNvPr>
          <p:cNvGrpSpPr/>
          <p:nvPr/>
        </p:nvGrpSpPr>
        <p:grpSpPr>
          <a:xfrm>
            <a:off x="1524000" y="0"/>
            <a:ext cx="6115050" cy="6705600"/>
            <a:chOff x="1524000" y="0"/>
            <a:chExt cx="6115050" cy="6705600"/>
          </a:xfrm>
        </p:grpSpPr>
        <p:pic>
          <p:nvPicPr>
            <p:cNvPr id="483329" name="Picture 2" descr="61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0"/>
              <a:ext cx="611505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Box 5">
              <a:extLst>
                <a:ext uri="{FF2B5EF4-FFF2-40B4-BE49-F238E27FC236}">
                  <a16:creationId xmlns:a16="http://schemas.microsoft.com/office/drawing/2014/main" id="{B7D0F4C6-D642-63F2-5E7B-CD755DD90F16}"/>
                </a:ext>
              </a:extLst>
            </p:cNvPr>
            <p:cNvSpPr txBox="1">
              <a:spLocks noChangeArrowheads="1"/>
            </p:cNvSpPr>
            <p:nvPr/>
          </p:nvSpPr>
          <p:spPr bwMode="auto">
            <a:xfrm>
              <a:off x="1979712" y="1259235"/>
              <a:ext cx="1799555" cy="1079399"/>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الأزلية السابقة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ext Box 5">
              <a:extLst>
                <a:ext uri="{FF2B5EF4-FFF2-40B4-BE49-F238E27FC236}">
                  <a16:creationId xmlns:a16="http://schemas.microsoft.com/office/drawing/2014/main" id="{32FC12AF-8247-6402-AA3F-53D29CC2EEA3}"/>
                </a:ext>
              </a:extLst>
            </p:cNvPr>
            <p:cNvSpPr txBox="1">
              <a:spLocks noChangeArrowheads="1"/>
            </p:cNvSpPr>
            <p:nvPr/>
          </p:nvSpPr>
          <p:spPr bwMode="auto">
            <a:xfrm>
              <a:off x="5484912" y="1259235"/>
              <a:ext cx="1799555" cy="1079399"/>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الأزلية المستقبلية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 Box 5">
              <a:extLst>
                <a:ext uri="{FF2B5EF4-FFF2-40B4-BE49-F238E27FC236}">
                  <a16:creationId xmlns:a16="http://schemas.microsoft.com/office/drawing/2014/main" id="{C374F95C-13B6-F72E-6F37-EB2E15AC65D8}"/>
                </a:ext>
              </a:extLst>
            </p:cNvPr>
            <p:cNvSpPr txBox="1">
              <a:spLocks noChangeArrowheads="1"/>
            </p:cNvSpPr>
            <p:nvPr/>
          </p:nvSpPr>
          <p:spPr bwMode="auto">
            <a:xfrm>
              <a:off x="3816599" y="2614029"/>
              <a:ext cx="1604640" cy="525401"/>
            </a:xfrm>
            <a:prstGeom prst="rect">
              <a:avLst/>
            </a:prstGeom>
            <a:solidFill>
              <a:srgbClr val="ECF8FA"/>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الله</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a:extLst>
                <a:ext uri="{FF2B5EF4-FFF2-40B4-BE49-F238E27FC236}">
                  <a16:creationId xmlns:a16="http://schemas.microsoft.com/office/drawing/2014/main" id="{7C55221F-C11D-F2D6-D5B3-CF46BFF7EFF6}"/>
                </a:ext>
              </a:extLst>
            </p:cNvPr>
            <p:cNvSpPr/>
            <p:nvPr/>
          </p:nvSpPr>
          <p:spPr bwMode="auto">
            <a:xfrm>
              <a:off x="4085852" y="1106905"/>
              <a:ext cx="1399060" cy="1313983"/>
            </a:xfrm>
            <a:prstGeom prst="rect">
              <a:avLst/>
            </a:prstGeom>
            <a:solidFill>
              <a:srgbClr val="F7FB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pitchFamily="-105" charset="0"/>
                <a:ea typeface="ＭＳ Ｐゴシック" charset="0"/>
                <a:cs typeface="+mn-cs"/>
              </a:endParaRPr>
            </a:p>
          </p:txBody>
        </p:sp>
      </p:grpSp>
      <p:sp>
        <p:nvSpPr>
          <p:cNvPr id="483330" name="Rectangle 3"/>
          <p:cNvSpPr>
            <a:spLocks noGrp="1" noChangeArrowheads="1"/>
          </p:cNvSpPr>
          <p:nvPr>
            <p:ph type="title" idx="4294967295"/>
          </p:nvPr>
        </p:nvSpPr>
        <p:spPr>
          <a:xfrm>
            <a:off x="0" y="0"/>
            <a:ext cx="9144000" cy="838200"/>
          </a:xfrm>
          <a:solidFill>
            <a:schemeClr val="accent2"/>
          </a:solidFill>
        </p:spPr>
        <p:txBody>
          <a:bodyPr/>
          <a:lstStyle/>
          <a:p>
            <a:pPr eaLnBrk="1" hangingPunct="1"/>
            <a:r>
              <a:rPr lang="ar-JO" dirty="0">
                <a:solidFill>
                  <a:schemeClr val="bg1"/>
                </a:solidFill>
                <a:latin typeface="Arial" charset="0"/>
                <a:ea typeface="ＭＳ Ｐゴシック" charset="0"/>
                <a:cs typeface="ＭＳ Ｐゴシック" charset="0"/>
              </a:rPr>
              <a:t>تعليم آريوس الهرطوقي</a:t>
            </a:r>
            <a:endParaRPr lang="en-US" dirty="0">
              <a:solidFill>
                <a:schemeClr val="bg1"/>
              </a:solidFill>
              <a:latin typeface="Arial" charset="0"/>
              <a:ea typeface="ＭＳ Ｐゴシック" charset="0"/>
              <a:cs typeface="ＭＳ Ｐゴシック" charset="0"/>
            </a:endParaRPr>
          </a:p>
        </p:txBody>
      </p:sp>
      <p:sp>
        <p:nvSpPr>
          <p:cNvPr id="483331" name="Text Box 4"/>
          <p:cNvSpPr txBox="1">
            <a:spLocks noChangeArrowheads="1"/>
          </p:cNvSpPr>
          <p:nvPr/>
        </p:nvSpPr>
        <p:spPr bwMode="auto">
          <a:xfrm>
            <a:off x="0" y="6516689"/>
            <a:ext cx="9144000" cy="338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000000"/>
                </a:solidFill>
                <a:effectLst/>
                <a:uLnTx/>
                <a:uFillTx/>
                <a:latin typeface="Times New Roman" charset="0"/>
                <a:ea typeface="ＭＳ Ｐゴシック" charset="0"/>
              </a:rPr>
              <a:t>جون د. حنا، قوائم تاريخ الكنيسة القديم و المتوسط (جراند رابيدز: زوندرفان، 2001)</a:t>
            </a:r>
            <a:endParaRPr kumimoji="0" lang="en-US" sz="16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4" name="Text Box 5">
            <a:extLst>
              <a:ext uri="{FF2B5EF4-FFF2-40B4-BE49-F238E27FC236}">
                <a16:creationId xmlns:a16="http://schemas.microsoft.com/office/drawing/2014/main" id="{614D0ACB-3006-2DA1-9216-DD943E1E2497}"/>
              </a:ext>
            </a:extLst>
          </p:cNvPr>
          <p:cNvSpPr txBox="1">
            <a:spLocks noChangeArrowheads="1"/>
          </p:cNvSpPr>
          <p:nvPr/>
        </p:nvSpPr>
        <p:spPr bwMode="auto">
          <a:xfrm>
            <a:off x="3759449" y="5157192"/>
            <a:ext cx="1604640" cy="648512"/>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المخلوقات   الأخرى</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 Box 5">
            <a:extLst>
              <a:ext uri="{FF2B5EF4-FFF2-40B4-BE49-F238E27FC236}">
                <a16:creationId xmlns:a16="http://schemas.microsoft.com/office/drawing/2014/main" id="{EBC91546-7C20-CF1B-6F21-23B9E6218A57}"/>
              </a:ext>
            </a:extLst>
          </p:cNvPr>
          <p:cNvSpPr txBox="1">
            <a:spLocks noChangeArrowheads="1"/>
          </p:cNvSpPr>
          <p:nvPr/>
        </p:nvSpPr>
        <p:spPr bwMode="auto">
          <a:xfrm>
            <a:off x="3368924" y="3623679"/>
            <a:ext cx="1604640" cy="525401"/>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المسيح</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 Box 5">
            <a:extLst>
              <a:ext uri="{FF2B5EF4-FFF2-40B4-BE49-F238E27FC236}">
                <a16:creationId xmlns:a16="http://schemas.microsoft.com/office/drawing/2014/main" id="{20DF2D31-E59C-C632-B578-50D1747BCD8D}"/>
              </a:ext>
            </a:extLst>
          </p:cNvPr>
          <p:cNvSpPr txBox="1">
            <a:spLocks noChangeArrowheads="1"/>
          </p:cNvSpPr>
          <p:nvPr/>
        </p:nvSpPr>
        <p:spPr bwMode="auto">
          <a:xfrm>
            <a:off x="3749663" y="1496603"/>
            <a:ext cx="1604640" cy="525401"/>
          </a:xfrm>
          <a:prstGeom prst="rect">
            <a:avLst/>
          </a:prstGeom>
          <a:no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الزمن</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166966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0ADE33-6270-BD47-A9DA-B5E0754CD582}"/>
              </a:ext>
            </a:extLst>
          </p:cNvPr>
          <p:cNvGrpSpPr/>
          <p:nvPr/>
        </p:nvGrpSpPr>
        <p:grpSpPr>
          <a:xfrm>
            <a:off x="1166814" y="-99392"/>
            <a:ext cx="3750114" cy="6858000"/>
            <a:chOff x="1166814" y="-99392"/>
            <a:chExt cx="3750114" cy="6858000"/>
          </a:xfrm>
        </p:grpSpPr>
        <p:pic>
          <p:nvPicPr>
            <p:cNvPr id="26626" name="Picture 2" descr="62 copy">
              <a:extLst>
                <a:ext uri="{FF2B5EF4-FFF2-40B4-BE49-F238E27FC236}">
                  <a16:creationId xmlns:a16="http://schemas.microsoft.com/office/drawing/2014/main" id="{1904A8D0-9A06-BA46-9226-12108F23AF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922"/>
            <a:stretch/>
          </p:blipFill>
          <p:spPr bwMode="auto">
            <a:xfrm>
              <a:off x="1166814" y="-99392"/>
              <a:ext cx="375011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997720E-63E8-5543-964D-CBC3B11DFE76}"/>
                </a:ext>
              </a:extLst>
            </p:cNvPr>
            <p:cNvSpPr/>
            <p:nvPr/>
          </p:nvSpPr>
          <p:spPr bwMode="auto">
            <a:xfrm>
              <a:off x="2053121" y="4313865"/>
              <a:ext cx="180020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65" charset="0"/>
                <a:ea typeface="ＭＳ Ｐゴシック" pitchFamily="-65" charset="-128"/>
                <a:cs typeface="ＭＳ Ｐゴシック" pitchFamily="-65" charset="-128"/>
              </a:endParaRPr>
            </a:p>
          </p:txBody>
        </p:sp>
        <p:sp>
          <p:nvSpPr>
            <p:cNvPr id="16" name="Rectangle 15">
              <a:extLst>
                <a:ext uri="{FF2B5EF4-FFF2-40B4-BE49-F238E27FC236}">
                  <a16:creationId xmlns:a16="http://schemas.microsoft.com/office/drawing/2014/main" id="{77249F47-7CEB-4147-B989-A4E566AC09CE}"/>
                </a:ext>
              </a:extLst>
            </p:cNvPr>
            <p:cNvSpPr/>
            <p:nvPr/>
          </p:nvSpPr>
          <p:spPr bwMode="auto">
            <a:xfrm>
              <a:off x="2053121" y="3201162"/>
              <a:ext cx="180020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65" charset="0"/>
                <a:ea typeface="ＭＳ Ｐゴシック" pitchFamily="-65" charset="-128"/>
                <a:cs typeface="ＭＳ Ｐゴシック" pitchFamily="-65" charset="-128"/>
              </a:endParaRPr>
            </a:p>
          </p:txBody>
        </p:sp>
        <p:sp>
          <p:nvSpPr>
            <p:cNvPr id="18" name="Rectangle 17">
              <a:extLst>
                <a:ext uri="{FF2B5EF4-FFF2-40B4-BE49-F238E27FC236}">
                  <a16:creationId xmlns:a16="http://schemas.microsoft.com/office/drawing/2014/main" id="{ABA75CD2-144C-CE42-BC21-12BF774A9D1C}"/>
                </a:ext>
              </a:extLst>
            </p:cNvPr>
            <p:cNvSpPr/>
            <p:nvPr/>
          </p:nvSpPr>
          <p:spPr bwMode="auto">
            <a:xfrm>
              <a:off x="2075155" y="5525721"/>
              <a:ext cx="180020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65" charset="0"/>
                <a:ea typeface="ＭＳ Ｐゴシック" pitchFamily="-65" charset="-128"/>
                <a:cs typeface="ＭＳ Ｐゴシック" pitchFamily="-65" charset="-128"/>
              </a:endParaRPr>
            </a:p>
          </p:txBody>
        </p:sp>
      </p:grpSp>
      <p:sp>
        <p:nvSpPr>
          <p:cNvPr id="4099" name="Rectangle 3">
            <a:extLst>
              <a:ext uri="{FF2B5EF4-FFF2-40B4-BE49-F238E27FC236}">
                <a16:creationId xmlns:a16="http://schemas.microsoft.com/office/drawing/2014/main" id="{1CE0BF8D-74D7-7A44-BD3E-6156987E5A91}"/>
              </a:ext>
            </a:extLst>
          </p:cNvPr>
          <p:cNvSpPr>
            <a:spLocks noGrp="1" noChangeArrowheads="1"/>
          </p:cNvSpPr>
          <p:nvPr>
            <p:ph type="title" idx="4294967295"/>
          </p:nvPr>
        </p:nvSpPr>
        <p:spPr>
          <a:xfrm>
            <a:off x="0" y="533400"/>
            <a:ext cx="9144000" cy="685800"/>
          </a:xfrm>
          <a:solidFill>
            <a:schemeClr val="accent2"/>
          </a:solidFill>
          <a:effectLst>
            <a:outerShdw blurRad="63500" dist="35921" dir="2700000" algn="ctr" rotWithShape="0">
              <a:schemeClr val="tx2">
                <a:alpha val="74997"/>
              </a:schemeClr>
            </a:outerShdw>
          </a:effectLst>
        </p:spPr>
        <p:txBody>
          <a:bodyPr/>
          <a:lstStyle/>
          <a:p>
            <a:pPr eaLnBrk="1" hangingPunct="1"/>
            <a:r>
              <a:rPr lang="ar-JO" altLang="en-US" sz="4000" dirty="0">
                <a:solidFill>
                  <a:schemeClr val="bg1"/>
                </a:solidFill>
              </a:rPr>
              <a:t>ألكسندر ضد آريوس الهرطوقي</a:t>
            </a:r>
            <a:endParaRPr lang="en-US" altLang="en-US" sz="4000" dirty="0">
              <a:solidFill>
                <a:schemeClr val="bg1"/>
              </a:solidFill>
            </a:endParaRPr>
          </a:p>
        </p:txBody>
      </p:sp>
      <p:sp>
        <p:nvSpPr>
          <p:cNvPr id="26628" name="Text Box 4">
            <a:extLst>
              <a:ext uri="{FF2B5EF4-FFF2-40B4-BE49-F238E27FC236}">
                <a16:creationId xmlns:a16="http://schemas.microsoft.com/office/drawing/2014/main" id="{C8FF1494-CABB-694B-B0EB-792C9C3131DF}"/>
              </a:ext>
            </a:extLst>
          </p:cNvPr>
          <p:cNvSpPr txBox="1">
            <a:spLocks noChangeArrowheads="1"/>
          </p:cNvSpPr>
          <p:nvPr/>
        </p:nvSpPr>
        <p:spPr bwMode="auto">
          <a:xfrm>
            <a:off x="0" y="6516688"/>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جون د. حنا، قوائم تاريخ الكنيسة القديم و المتوسط (جراند رابيدز: زوندرفان، 2001)</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 name="Text Box 5">
            <a:extLst>
              <a:ext uri="{FF2B5EF4-FFF2-40B4-BE49-F238E27FC236}">
                <a16:creationId xmlns:a16="http://schemas.microsoft.com/office/drawing/2014/main" id="{426E7118-2B7A-B044-A241-753CB10305EE}"/>
              </a:ext>
            </a:extLst>
          </p:cNvPr>
          <p:cNvSpPr txBox="1">
            <a:spLocks noChangeArrowheads="1"/>
          </p:cNvSpPr>
          <p:nvPr/>
        </p:nvSpPr>
        <p:spPr bwMode="auto">
          <a:xfrm>
            <a:off x="2029686" y="3117843"/>
            <a:ext cx="1799555" cy="587375"/>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0000"/>
                </a:solidFill>
                <a:effectLst/>
                <a:uLnTx/>
                <a:uFillTx/>
                <a:latin typeface="Rockwell Extra Bold" charset="0"/>
                <a:ea typeface="ＭＳ Ｐゴシック" charset="0"/>
              </a:rPr>
              <a:t>الآب</a:t>
            </a:r>
            <a:endParaRPr kumimoji="0" lang="en-US" sz="32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sp>
        <p:nvSpPr>
          <p:cNvPr id="8" name="Text Box 6">
            <a:extLst>
              <a:ext uri="{FF2B5EF4-FFF2-40B4-BE49-F238E27FC236}">
                <a16:creationId xmlns:a16="http://schemas.microsoft.com/office/drawing/2014/main" id="{AB5FE8B4-8FE8-3145-A25E-618EDB4F8624}"/>
              </a:ext>
            </a:extLst>
          </p:cNvPr>
          <p:cNvSpPr txBox="1">
            <a:spLocks noChangeArrowheads="1"/>
          </p:cNvSpPr>
          <p:nvPr/>
        </p:nvSpPr>
        <p:spPr bwMode="auto">
          <a:xfrm>
            <a:off x="2107327" y="4270368"/>
            <a:ext cx="1644272" cy="587375"/>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0000"/>
                </a:solidFill>
                <a:effectLst/>
                <a:uLnTx/>
                <a:uFillTx/>
                <a:latin typeface="Rockwell Extra Bold" charset="0"/>
                <a:ea typeface="ＭＳ Ｐゴシック" charset="0"/>
              </a:rPr>
              <a:t>الإبن</a:t>
            </a:r>
            <a:endParaRPr kumimoji="0" lang="en-US" sz="32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sp>
        <p:nvSpPr>
          <p:cNvPr id="9" name="Text Box 7">
            <a:extLst>
              <a:ext uri="{FF2B5EF4-FFF2-40B4-BE49-F238E27FC236}">
                <a16:creationId xmlns:a16="http://schemas.microsoft.com/office/drawing/2014/main" id="{FD929008-D42C-6740-B79F-FC52848D0666}"/>
              </a:ext>
            </a:extLst>
          </p:cNvPr>
          <p:cNvSpPr txBox="1">
            <a:spLocks noChangeArrowheads="1"/>
          </p:cNvSpPr>
          <p:nvPr/>
        </p:nvSpPr>
        <p:spPr bwMode="auto">
          <a:xfrm>
            <a:off x="1911498" y="5422893"/>
            <a:ext cx="2035931" cy="490537"/>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625"/>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600" b="1" i="0" u="none" strike="noStrike" kern="1200" cap="none" spc="0" normalizeH="0" baseline="0" noProof="0" dirty="0">
                <a:ln>
                  <a:noFill/>
                </a:ln>
                <a:solidFill>
                  <a:srgbClr val="000000"/>
                </a:solidFill>
                <a:effectLst/>
                <a:uLnTx/>
                <a:uFillTx/>
                <a:latin typeface="Rockwell Extra Bold" charset="0"/>
                <a:ea typeface="ＭＳ Ｐゴシック" charset="0"/>
              </a:rPr>
              <a:t>الخليقة</a:t>
            </a:r>
            <a:endParaRPr kumimoji="0" lang="en-US" sz="26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sp>
        <p:nvSpPr>
          <p:cNvPr id="3" name="Text Box 5">
            <a:extLst>
              <a:ext uri="{FF2B5EF4-FFF2-40B4-BE49-F238E27FC236}">
                <a16:creationId xmlns:a16="http://schemas.microsoft.com/office/drawing/2014/main" id="{C377D160-8759-AC1C-D521-2F5B5F4975B1}"/>
              </a:ext>
            </a:extLst>
          </p:cNvPr>
          <p:cNvSpPr txBox="1">
            <a:spLocks noChangeArrowheads="1"/>
          </p:cNvSpPr>
          <p:nvPr/>
        </p:nvSpPr>
        <p:spPr bwMode="auto">
          <a:xfrm>
            <a:off x="1828231" y="1511741"/>
            <a:ext cx="2264774" cy="1202510"/>
          </a:xfrm>
          <a:prstGeom prst="rect">
            <a:avLst/>
          </a:prstGeom>
          <a:solidFill>
            <a:schemeClr val="tx1"/>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ألكسندر :        أسقف       الإسكندرية</a:t>
            </a:r>
            <a:endParaRPr kumimoji="0" lang="en-US" sz="2400" b="1" i="1"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endParaRPr>
          </a:p>
        </p:txBody>
      </p:sp>
      <p:grpSp>
        <p:nvGrpSpPr>
          <p:cNvPr id="5" name="Group 10">
            <a:extLst>
              <a:ext uri="{FF2B5EF4-FFF2-40B4-BE49-F238E27FC236}">
                <a16:creationId xmlns:a16="http://schemas.microsoft.com/office/drawing/2014/main" id="{1F335CA3-E3D7-66A1-B3C4-844CBB2945EF}"/>
              </a:ext>
            </a:extLst>
          </p:cNvPr>
          <p:cNvGrpSpPr/>
          <p:nvPr/>
        </p:nvGrpSpPr>
        <p:grpSpPr>
          <a:xfrm>
            <a:off x="4916927" y="1324087"/>
            <a:ext cx="3081059" cy="5000513"/>
            <a:chOff x="4916927" y="1324087"/>
            <a:chExt cx="3081059" cy="5000513"/>
          </a:xfrm>
        </p:grpSpPr>
        <p:grpSp>
          <p:nvGrpSpPr>
            <p:cNvPr id="11" name="Group 16">
              <a:extLst>
                <a:ext uri="{FF2B5EF4-FFF2-40B4-BE49-F238E27FC236}">
                  <a16:creationId xmlns:a16="http://schemas.microsoft.com/office/drawing/2014/main" id="{570E14C4-A504-464D-B4CC-AE81A96AA0B0}"/>
                </a:ext>
              </a:extLst>
            </p:cNvPr>
            <p:cNvGrpSpPr/>
            <p:nvPr/>
          </p:nvGrpSpPr>
          <p:grpSpPr>
            <a:xfrm>
              <a:off x="4916927" y="1324087"/>
              <a:ext cx="3081059" cy="5000513"/>
              <a:chOff x="4916927" y="1324087"/>
              <a:chExt cx="3081059" cy="5000513"/>
            </a:xfrm>
          </p:grpSpPr>
          <p:grpSp>
            <p:nvGrpSpPr>
              <p:cNvPr id="12" name="Group 4">
                <a:extLst>
                  <a:ext uri="{FF2B5EF4-FFF2-40B4-BE49-F238E27FC236}">
                    <a16:creationId xmlns:a16="http://schemas.microsoft.com/office/drawing/2014/main" id="{0C71ECCE-FEAD-5C44-BFBA-90C8F7B5F015}"/>
                  </a:ext>
                </a:extLst>
              </p:cNvPr>
              <p:cNvGrpSpPr/>
              <p:nvPr/>
            </p:nvGrpSpPr>
            <p:grpSpPr>
              <a:xfrm>
                <a:off x="4916927" y="1324087"/>
                <a:ext cx="3081059" cy="5000513"/>
                <a:chOff x="4916927" y="1324087"/>
                <a:chExt cx="3081059" cy="5000513"/>
              </a:xfrm>
            </p:grpSpPr>
            <p:pic>
              <p:nvPicPr>
                <p:cNvPr id="6" name="Picture 2" descr="62 copy">
                  <a:extLst>
                    <a:ext uri="{FF2B5EF4-FFF2-40B4-BE49-F238E27FC236}">
                      <a16:creationId xmlns:a16="http://schemas.microsoft.com/office/drawing/2014/main" id="{A8C48CFF-5A86-A245-B17F-ACD4EC6E6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49" t="20287" b="6798"/>
                <a:stretch/>
              </p:blipFill>
              <p:spPr bwMode="auto">
                <a:xfrm>
                  <a:off x="4916927" y="1324087"/>
                  <a:ext cx="3081059" cy="50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BF4C58F-CF3D-744C-8BE8-DE8C84AEC1DE}"/>
                    </a:ext>
                  </a:extLst>
                </p:cNvPr>
                <p:cNvSpPr/>
                <p:nvPr/>
              </p:nvSpPr>
              <p:spPr bwMode="auto">
                <a:xfrm>
                  <a:off x="5292080" y="3068960"/>
                  <a:ext cx="180020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65" charset="0"/>
                    <a:ea typeface="ＭＳ Ｐゴシック" pitchFamily="-65" charset="-128"/>
                    <a:cs typeface="ＭＳ Ｐゴシック" pitchFamily="-65" charset="-128"/>
                  </a:endParaRPr>
                </a:p>
              </p:txBody>
            </p:sp>
            <p:sp>
              <p:nvSpPr>
                <p:cNvPr id="13" name="Rectangle 12">
                  <a:extLst>
                    <a:ext uri="{FF2B5EF4-FFF2-40B4-BE49-F238E27FC236}">
                      <a16:creationId xmlns:a16="http://schemas.microsoft.com/office/drawing/2014/main" id="{01705582-1142-1544-B7B4-D8F5A24A5763}"/>
                    </a:ext>
                  </a:extLst>
                </p:cNvPr>
                <p:cNvSpPr/>
                <p:nvPr/>
              </p:nvSpPr>
              <p:spPr bwMode="auto">
                <a:xfrm>
                  <a:off x="5281063" y="4170646"/>
                  <a:ext cx="180020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65" charset="0"/>
                    <a:ea typeface="ＭＳ Ｐゴシック" pitchFamily="-65" charset="-128"/>
                    <a:cs typeface="ＭＳ Ｐゴシック" pitchFamily="-65" charset="-128"/>
                  </a:endParaRPr>
                </a:p>
              </p:txBody>
            </p:sp>
            <p:sp>
              <p:nvSpPr>
                <p:cNvPr id="14" name="Rectangle 13">
                  <a:extLst>
                    <a:ext uri="{FF2B5EF4-FFF2-40B4-BE49-F238E27FC236}">
                      <a16:creationId xmlns:a16="http://schemas.microsoft.com/office/drawing/2014/main" id="{CBAAEF6E-E2B8-4B40-8621-4983BBBB93E6}"/>
                    </a:ext>
                  </a:extLst>
                </p:cNvPr>
                <p:cNvSpPr/>
                <p:nvPr/>
              </p:nvSpPr>
              <p:spPr bwMode="auto">
                <a:xfrm>
                  <a:off x="5314114" y="5338434"/>
                  <a:ext cx="180020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65" charset="0"/>
                    <a:ea typeface="ＭＳ Ｐゴシック" pitchFamily="-65" charset="-128"/>
                    <a:cs typeface="ＭＳ Ｐゴシック" pitchFamily="-65" charset="-128"/>
                  </a:endParaRPr>
                </a:p>
              </p:txBody>
            </p:sp>
          </p:grpSp>
          <p:sp>
            <p:nvSpPr>
              <p:cNvPr id="21" name="Text Box 5">
                <a:extLst>
                  <a:ext uri="{FF2B5EF4-FFF2-40B4-BE49-F238E27FC236}">
                    <a16:creationId xmlns:a16="http://schemas.microsoft.com/office/drawing/2014/main" id="{74AFBD48-0F2E-E642-87F6-7563E44332FC}"/>
                  </a:ext>
                </a:extLst>
              </p:cNvPr>
              <p:cNvSpPr txBox="1">
                <a:spLocks noChangeArrowheads="1"/>
              </p:cNvSpPr>
              <p:nvPr/>
            </p:nvSpPr>
            <p:spPr bwMode="auto">
              <a:xfrm>
                <a:off x="5290679" y="3040725"/>
                <a:ext cx="1799555" cy="587375"/>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0000"/>
                    </a:solidFill>
                    <a:effectLst/>
                    <a:uLnTx/>
                    <a:uFillTx/>
                    <a:latin typeface="Rockwell Extra Bold" charset="0"/>
                    <a:ea typeface="ＭＳ Ｐゴシック" charset="0"/>
                  </a:rPr>
                  <a:t>الآب</a:t>
                </a:r>
                <a:endParaRPr kumimoji="0" lang="en-US" sz="32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sp>
            <p:nvSpPr>
              <p:cNvPr id="22" name="Text Box 6">
                <a:extLst>
                  <a:ext uri="{FF2B5EF4-FFF2-40B4-BE49-F238E27FC236}">
                    <a16:creationId xmlns:a16="http://schemas.microsoft.com/office/drawing/2014/main" id="{7CC6F917-7BF1-F44F-948D-8270EEA2F977}"/>
                  </a:ext>
                </a:extLst>
              </p:cNvPr>
              <p:cNvSpPr txBox="1">
                <a:spLocks noChangeArrowheads="1"/>
              </p:cNvSpPr>
              <p:nvPr/>
            </p:nvSpPr>
            <p:spPr bwMode="auto">
              <a:xfrm>
                <a:off x="5368320" y="4193250"/>
                <a:ext cx="1644272" cy="587375"/>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3200" b="1" i="0" u="none" strike="noStrike" kern="1200" cap="none" spc="0" normalizeH="0" baseline="0" noProof="0" dirty="0">
                    <a:ln>
                      <a:noFill/>
                    </a:ln>
                    <a:solidFill>
                      <a:srgbClr val="000000"/>
                    </a:solidFill>
                    <a:effectLst/>
                    <a:uLnTx/>
                    <a:uFillTx/>
                    <a:latin typeface="Rockwell Extra Bold" charset="0"/>
                    <a:ea typeface="ＭＳ Ｐゴシック" charset="0"/>
                  </a:rPr>
                  <a:t>الإبن</a:t>
                </a:r>
                <a:endParaRPr kumimoji="0" lang="en-US" sz="32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sp>
            <p:nvSpPr>
              <p:cNvPr id="23" name="Text Box 7">
                <a:extLst>
                  <a:ext uri="{FF2B5EF4-FFF2-40B4-BE49-F238E27FC236}">
                    <a16:creationId xmlns:a16="http://schemas.microsoft.com/office/drawing/2014/main" id="{129E273B-EF3A-A444-94F8-EA95A9620588}"/>
                  </a:ext>
                </a:extLst>
              </p:cNvPr>
              <p:cNvSpPr txBox="1">
                <a:spLocks noChangeArrowheads="1"/>
              </p:cNvSpPr>
              <p:nvPr/>
            </p:nvSpPr>
            <p:spPr bwMode="auto">
              <a:xfrm>
                <a:off x="5172491" y="5345775"/>
                <a:ext cx="2035931" cy="490537"/>
              </a:xfrm>
              <a:prstGeom prst="rect">
                <a:avLst/>
              </a:prstGeom>
              <a:no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625"/>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600" b="1" i="0" u="none" strike="noStrike" kern="1200" cap="none" spc="0" normalizeH="0" baseline="0" noProof="0" dirty="0">
                    <a:ln>
                      <a:noFill/>
                    </a:ln>
                    <a:solidFill>
                      <a:srgbClr val="000000"/>
                    </a:solidFill>
                    <a:effectLst/>
                    <a:uLnTx/>
                    <a:uFillTx/>
                    <a:latin typeface="Rockwell Extra Bold" charset="0"/>
                    <a:ea typeface="ＭＳ Ｐゴシック" charset="0"/>
                  </a:rPr>
                  <a:t>الخليقة</a:t>
                </a:r>
                <a:endParaRPr kumimoji="0" lang="en-US" sz="2600" b="1" i="0" u="none" strike="noStrike" kern="1200" cap="none" spc="0" normalizeH="0" baseline="0" noProof="0" dirty="0">
                  <a:ln>
                    <a:noFill/>
                  </a:ln>
                  <a:solidFill>
                    <a:srgbClr val="000000"/>
                  </a:solidFill>
                  <a:effectLst/>
                  <a:uLnTx/>
                  <a:uFillTx/>
                  <a:latin typeface="Rockwell Extra Bold" charset="0"/>
                  <a:ea typeface="ＭＳ Ｐゴシック" charset="0"/>
                </a:endParaRPr>
              </a:p>
            </p:txBody>
          </p:sp>
        </p:grpSp>
        <p:sp>
          <p:nvSpPr>
            <p:cNvPr id="10" name="Text Box 5">
              <a:extLst>
                <a:ext uri="{FF2B5EF4-FFF2-40B4-BE49-F238E27FC236}">
                  <a16:creationId xmlns:a16="http://schemas.microsoft.com/office/drawing/2014/main" id="{FC773B2E-0BF2-55FF-C5A7-E5EBA4B7AAE4}"/>
                </a:ext>
              </a:extLst>
            </p:cNvPr>
            <p:cNvSpPr txBox="1">
              <a:spLocks noChangeArrowheads="1"/>
            </p:cNvSpPr>
            <p:nvPr/>
          </p:nvSpPr>
          <p:spPr bwMode="auto">
            <a:xfrm>
              <a:off x="5031207" y="1530914"/>
              <a:ext cx="2264774" cy="1089658"/>
            </a:xfrm>
            <a:prstGeom prst="rect">
              <a:avLst/>
            </a:prstGeom>
            <a:solidFill>
              <a:schemeClr val="tx1"/>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آريوس :</a:t>
              </a:r>
            </a:p>
            <a:p>
              <a:pPr marL="0" marR="0" lvl="0" indent="0" algn="ctr" defTabSz="914400" rtl="0" eaLnBrk="1" fontAlgn="base" latinLnBrk="0" hangingPunct="1">
                <a:lnSpc>
                  <a:spcPct val="100000"/>
                </a:lnSpc>
                <a:spcBef>
                  <a:spcPts val="200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ar-JO" sz="2400" b="1" i="1"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شيخ تحت ألكسندر</a:t>
              </a:r>
              <a:endParaRPr kumimoji="0" lang="en-US" sz="2400" b="1" i="1"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endParaRPr>
            </a:p>
          </p:txBody>
        </p:sp>
      </p:grpSp>
    </p:spTree>
    <p:extLst>
      <p:ext uri="{BB962C8B-B14F-4D97-AF65-F5344CB8AC3E}">
        <p14:creationId xmlns:p14="http://schemas.microsoft.com/office/powerpoint/2010/main" val="32100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42082" name="Picture 2" descr="63 cop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6625" y="0"/>
            <a:ext cx="7140575"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083" name="Text Box 3"/>
          <p:cNvSpPr txBox="1">
            <a:spLocks noChangeArrowheads="1"/>
          </p:cNvSpPr>
          <p:nvPr/>
        </p:nvSpPr>
        <p:spPr bwMode="auto">
          <a:xfrm>
            <a:off x="0" y="6516688"/>
            <a:ext cx="9144000" cy="3365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جون د. هانا، الرسوم البيانية لتاريخ الكنيسة القديمة والعصور الوسطى (جراند رابيدز: زوندرفان، 2001)</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42084" name="Rectangle 4"/>
          <p:cNvSpPr>
            <a:spLocks noGrp="1" noChangeArrowheads="1"/>
          </p:cNvSpPr>
          <p:nvPr>
            <p:ph type="title" idx="4294967295"/>
          </p:nvPr>
        </p:nvSpPr>
        <p:spPr>
          <a:xfrm>
            <a:off x="-46383" y="-13252"/>
            <a:ext cx="9144000" cy="685800"/>
          </a:xfrm>
          <a:solidFill>
            <a:schemeClr val="accent2"/>
          </a:solidFill>
        </p:spPr>
        <p:txBody>
          <a:bodyPr/>
          <a:lstStyle/>
          <a:p>
            <a:pPr eaLnBrk="1" hangingPunct="1"/>
            <a:r>
              <a:rPr lang="ar-JO" sz="3600" b="0" dirty="0">
                <a:solidFill>
                  <a:schemeClr val="bg1"/>
                </a:solidFill>
                <a:latin typeface="Arial" panose="020B0604020202020204" pitchFamily="34" charset="0"/>
                <a:ea typeface="ＭＳ Ｐゴシック" charset="0"/>
                <a:cs typeface="Arial" panose="020B0604020202020204" pitchFamily="34" charset="0"/>
              </a:rPr>
              <a:t>قانون الإيمان النيقاوي (325 م)</a:t>
            </a:r>
            <a:endParaRPr lang="en-US" dirty="0">
              <a:latin typeface="Arial" panose="020B0604020202020204" pitchFamily="34" charset="0"/>
              <a:ea typeface="ＭＳ Ｐゴシック" charset="0"/>
              <a:cs typeface="Arial" panose="020B0604020202020204" pitchFamily="34" charset="0"/>
            </a:endParaRPr>
          </a:p>
        </p:txBody>
      </p:sp>
      <p:sp>
        <p:nvSpPr>
          <p:cNvPr id="1659909" name="Line 5"/>
          <p:cNvSpPr>
            <a:spLocks noChangeShapeType="1"/>
          </p:cNvSpPr>
          <p:nvPr/>
        </p:nvSpPr>
        <p:spPr bwMode="auto">
          <a:xfrm>
            <a:off x="2895600" y="3429000"/>
            <a:ext cx="45720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charset="0"/>
              <a:ea typeface="ＭＳ Ｐゴシック" charset="0"/>
            </a:endParaRPr>
          </a:p>
        </p:txBody>
      </p:sp>
      <p:sp>
        <p:nvSpPr>
          <p:cNvPr id="1659910" name="Line 6"/>
          <p:cNvSpPr>
            <a:spLocks noChangeShapeType="1"/>
          </p:cNvSpPr>
          <p:nvPr/>
        </p:nvSpPr>
        <p:spPr bwMode="auto">
          <a:xfrm>
            <a:off x="1524000" y="3810000"/>
            <a:ext cx="4953000"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NES" charset="0"/>
              <a:ea typeface="ＭＳ Ｐゴシック" charset="0"/>
            </a:endParaRPr>
          </a:p>
        </p:txBody>
      </p:sp>
      <p:sp>
        <p:nvSpPr>
          <p:cNvPr id="7" name="TextBox 1"/>
          <p:cNvSpPr txBox="1">
            <a:spLocks noChangeArrowheads="1"/>
          </p:cNvSpPr>
          <p:nvPr/>
        </p:nvSpPr>
        <p:spPr bwMode="auto">
          <a:xfrm>
            <a:off x="8680659" y="44624"/>
            <a:ext cx="3558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8</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 name="Rectangle 1">
            <a:extLst>
              <a:ext uri="{FF2B5EF4-FFF2-40B4-BE49-F238E27FC236}">
                <a16:creationId xmlns:a16="http://schemas.microsoft.com/office/drawing/2014/main" id="{C79389B4-FAEC-6DC5-1E07-43264E280719}"/>
              </a:ext>
            </a:extLst>
          </p:cNvPr>
          <p:cNvSpPr/>
          <p:nvPr/>
        </p:nvSpPr>
        <p:spPr bwMode="auto">
          <a:xfrm>
            <a:off x="1259632" y="836712"/>
            <a:ext cx="6552728" cy="54726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نؤمن بإله واحد آب ضابط الكل خالق كل الأشياء ما يرى وما لا يرى.</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وبرب واحد يسوع المسيح الن الله الوحيد المولود من الآب من نفس جوهر الآب إله من إله نور من نور إله حق من آله حق مولود غير مخلوق مساو للآب في الجوهر الذي به كان كل شيء في المساء وعلى الأرض الذي من أجلنا ومن أجل خلاصنا نزل وتجسد وصار إنساناً الذي تألم وقام في اليوم الثالث وصعد إ‘لى السماء وسيأتي ليدين الأحياء والأموات.</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ونؤمن بالروح القدس </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9909"/>
                                        </p:tgtEl>
                                        <p:attrNameLst>
                                          <p:attrName>style.visibility</p:attrName>
                                        </p:attrNameLst>
                                      </p:cBhvr>
                                      <p:to>
                                        <p:strVal val="visible"/>
                                      </p:to>
                                    </p:set>
                                    <p:animEffect transition="in" filter="wipe(left)">
                                      <p:cBhvr>
                                        <p:cTn id="7" dur="2000"/>
                                        <p:tgtEl>
                                          <p:spTgt spid="1659909"/>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659910"/>
                                        </p:tgtEl>
                                        <p:attrNameLst>
                                          <p:attrName>style.visibility</p:attrName>
                                        </p:attrNameLst>
                                      </p:cBhvr>
                                      <p:to>
                                        <p:strVal val="visible"/>
                                      </p:to>
                                    </p:set>
                                    <p:animEffect transition="in" filter="wipe(left)">
                                      <p:cBhvr>
                                        <p:cTn id="11" dur="2000"/>
                                        <p:tgtEl>
                                          <p:spTgt spid="1659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09" grpId="0" animBg="1"/>
      <p:bldP spid="16599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icea">
            <a:extLst>
              <a:ext uri="{FF2B5EF4-FFF2-40B4-BE49-F238E27FC236}">
                <a16:creationId xmlns:a16="http://schemas.microsoft.com/office/drawing/2014/main" id="{2C1A7713-1170-8D4B-A49F-4D9D7CFA4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902"/>
          <a:stretch>
            <a:fillRect/>
          </a:stretch>
        </p:blipFill>
        <p:spPr bwMode="auto">
          <a:xfrm>
            <a:off x="-12700" y="11113"/>
            <a:ext cx="83185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F1C899A2-044B-A24C-B1F7-DA283B5CC462}"/>
              </a:ext>
            </a:extLst>
          </p:cNvPr>
          <p:cNvSpPr>
            <a:spLocks noChangeArrowheads="1"/>
          </p:cNvSpPr>
          <p:nvPr/>
        </p:nvSpPr>
        <p:spPr bwMode="auto">
          <a:xfrm>
            <a:off x="4953000" y="0"/>
            <a:ext cx="4191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172" name="Rectangle 4">
            <a:extLst>
              <a:ext uri="{FF2B5EF4-FFF2-40B4-BE49-F238E27FC236}">
                <a16:creationId xmlns:a16="http://schemas.microsoft.com/office/drawing/2014/main" id="{859903B7-E1D5-AE48-BA8F-03728F919840}"/>
              </a:ext>
            </a:extLst>
          </p:cNvPr>
          <p:cNvSpPr>
            <a:spLocks noGrp="1" noChangeArrowheads="1"/>
          </p:cNvSpPr>
          <p:nvPr>
            <p:ph type="ctrTitle"/>
          </p:nvPr>
        </p:nvSpPr>
        <p:spPr>
          <a:xfrm>
            <a:off x="4953000" y="0"/>
            <a:ext cx="4191000" cy="2590800"/>
          </a:xfrm>
          <a:solidFill>
            <a:schemeClr val="accent2"/>
          </a:solidFill>
        </p:spPr>
        <p:txBody>
          <a:bodyPr/>
          <a:lstStyle/>
          <a:p>
            <a:pPr eaLnBrk="1" hangingPunct="1"/>
            <a:r>
              <a:rPr lang="ar-JO" altLang="en-US" sz="4800" b="1" dirty="0">
                <a:solidFill>
                  <a:schemeClr val="bg1"/>
                </a:solidFill>
              </a:rPr>
              <a:t>ماذا عن نيقية</a:t>
            </a:r>
            <a:br>
              <a:rPr lang="en-US" altLang="en-US" sz="4800" b="1" dirty="0">
                <a:solidFill>
                  <a:schemeClr val="bg1"/>
                </a:solidFill>
              </a:rPr>
            </a:br>
            <a:r>
              <a:rPr lang="ar-JO" altLang="en-US" sz="4000" b="1" dirty="0">
                <a:solidFill>
                  <a:schemeClr val="bg1"/>
                </a:solidFill>
              </a:rPr>
              <a:t>(325 م) ؟</a:t>
            </a:r>
            <a:endParaRPr lang="en-US" altLang="en-US" sz="4800" b="1" dirty="0">
              <a:solidFill>
                <a:schemeClr val="bg1"/>
              </a:solidFill>
            </a:endParaRPr>
          </a:p>
        </p:txBody>
      </p:sp>
      <p:sp>
        <p:nvSpPr>
          <p:cNvPr id="7173" name="Rectangle 5">
            <a:extLst>
              <a:ext uri="{FF2B5EF4-FFF2-40B4-BE49-F238E27FC236}">
                <a16:creationId xmlns:a16="http://schemas.microsoft.com/office/drawing/2014/main" id="{D708905B-BBCA-5F4F-B7E3-60AA2EA4A8B1}"/>
              </a:ext>
            </a:extLst>
          </p:cNvPr>
          <p:cNvSpPr>
            <a:spLocks noChangeArrowheads="1"/>
          </p:cNvSpPr>
          <p:nvPr/>
        </p:nvSpPr>
        <p:spPr bwMode="auto">
          <a:xfrm>
            <a:off x="4953000" y="2514600"/>
            <a:ext cx="4191000" cy="4343400"/>
          </a:xfrm>
          <a:prstGeom prst="rect">
            <a:avLst/>
          </a:prstGeom>
          <a:solidFill>
            <a:srgbClr val="FA00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rPr>
              <a:t>اجتمع الأساقفة في جميع أنحاء الإمبراطورية الشرقية وطردوا أريوس الإسكندري</a:t>
            </a:r>
            <a:endParaRPr kumimoji="0" lang="en-US" alt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itchFamily="34" charset="0"/>
            </a:endParaRPr>
          </a:p>
        </p:txBody>
      </p:sp>
      <p:sp>
        <p:nvSpPr>
          <p:cNvPr id="7174" name="Oval 6">
            <a:extLst>
              <a:ext uri="{FF2B5EF4-FFF2-40B4-BE49-F238E27FC236}">
                <a16:creationId xmlns:a16="http://schemas.microsoft.com/office/drawing/2014/main" id="{2B51AD24-AF4A-1442-BD7F-87EB9056E70D}"/>
              </a:ext>
            </a:extLst>
          </p:cNvPr>
          <p:cNvSpPr>
            <a:spLocks noChangeArrowheads="1"/>
          </p:cNvSpPr>
          <p:nvPr/>
        </p:nvSpPr>
        <p:spPr bwMode="auto">
          <a:xfrm>
            <a:off x="990600" y="1828800"/>
            <a:ext cx="762000" cy="304800"/>
          </a:xfrm>
          <a:prstGeom prst="ellipse">
            <a:avLst/>
          </a:prstGeom>
          <a:noFill/>
          <a:ln w="76200">
            <a:solidFill>
              <a:srgbClr val="FA002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8679" name="Text Box 7">
            <a:extLst>
              <a:ext uri="{FF2B5EF4-FFF2-40B4-BE49-F238E27FC236}">
                <a16:creationId xmlns:a16="http://schemas.microsoft.com/office/drawing/2014/main" id="{180C794B-90A5-9842-A5F1-F85DE25043CD}"/>
              </a:ext>
            </a:extLst>
          </p:cNvPr>
          <p:cNvSpPr txBox="1">
            <a:spLocks noChangeArrowheads="1"/>
          </p:cNvSpPr>
          <p:nvPr/>
        </p:nvSpPr>
        <p:spPr bwMode="auto">
          <a:xfrm>
            <a:off x="0" y="6629400"/>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The Atlas of the Bible and the History of Christianity</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rPr>
              <a:t>, ed. Tim Dowley (London: Three’s Company, 1997), 77</a:t>
            </a:r>
          </a:p>
        </p:txBody>
      </p:sp>
      <p:sp>
        <p:nvSpPr>
          <p:cNvPr id="7176" name="Oval 8">
            <a:extLst>
              <a:ext uri="{FF2B5EF4-FFF2-40B4-BE49-F238E27FC236}">
                <a16:creationId xmlns:a16="http://schemas.microsoft.com/office/drawing/2014/main" id="{81EDFBA0-417B-3E4F-81DC-0945576C7CE7}"/>
              </a:ext>
            </a:extLst>
          </p:cNvPr>
          <p:cNvSpPr>
            <a:spLocks noChangeArrowheads="1"/>
          </p:cNvSpPr>
          <p:nvPr/>
        </p:nvSpPr>
        <p:spPr bwMode="auto">
          <a:xfrm>
            <a:off x="1295400" y="5257800"/>
            <a:ext cx="762000" cy="304800"/>
          </a:xfrm>
          <a:prstGeom prst="ellipse">
            <a:avLst/>
          </a:prstGeom>
          <a:noFill/>
          <a:ln w="76200">
            <a:solidFill>
              <a:srgbClr val="FA002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9" name="Rectangle 5">
            <a:extLst>
              <a:ext uri="{FF2B5EF4-FFF2-40B4-BE49-F238E27FC236}">
                <a16:creationId xmlns:a16="http://schemas.microsoft.com/office/drawing/2014/main" id="{41BE80F0-8107-2144-ABE0-7846CB8171F8}"/>
              </a:ext>
            </a:extLst>
          </p:cNvPr>
          <p:cNvSpPr>
            <a:spLocks noChangeArrowheads="1"/>
          </p:cNvSpPr>
          <p:nvPr/>
        </p:nvSpPr>
        <p:spPr bwMode="auto">
          <a:xfrm>
            <a:off x="39600" y="5637772"/>
            <a:ext cx="1724967" cy="425872"/>
          </a:xfrm>
          <a:prstGeom prst="rect">
            <a:avLst/>
          </a:prstGeom>
          <a:solidFill>
            <a:srgbClr val="FA00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ألكسندر</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11" name="Rectangle 5">
            <a:extLst>
              <a:ext uri="{FF2B5EF4-FFF2-40B4-BE49-F238E27FC236}">
                <a16:creationId xmlns:a16="http://schemas.microsoft.com/office/drawing/2014/main" id="{53A6496F-EE03-B641-A0E6-C46195453F66}"/>
              </a:ext>
            </a:extLst>
          </p:cNvPr>
          <p:cNvSpPr>
            <a:spLocks noChangeArrowheads="1"/>
          </p:cNvSpPr>
          <p:nvPr/>
        </p:nvSpPr>
        <p:spPr bwMode="auto">
          <a:xfrm>
            <a:off x="2205831" y="5637772"/>
            <a:ext cx="1286049" cy="425872"/>
          </a:xfrm>
          <a:prstGeom prst="rect">
            <a:avLst/>
          </a:prstGeom>
          <a:solidFill>
            <a:srgbClr val="FA00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آريوس</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pic>
        <p:nvPicPr>
          <p:cNvPr id="3" name="Graphic 2" descr="High voltage">
            <a:extLst>
              <a:ext uri="{FF2B5EF4-FFF2-40B4-BE49-F238E27FC236}">
                <a16:creationId xmlns:a16="http://schemas.microsoft.com/office/drawing/2014/main" id="{D7BFF5FA-D7FD-4949-8A29-E3D539196C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7999" y="5442888"/>
            <a:ext cx="914400" cy="914400"/>
          </a:xfrm>
          <a:prstGeom prst="rect">
            <a:avLst/>
          </a:prstGeom>
        </p:spPr>
      </p:pic>
      <p:sp>
        <p:nvSpPr>
          <p:cNvPr id="14" name="Rectangle 5">
            <a:extLst>
              <a:ext uri="{FF2B5EF4-FFF2-40B4-BE49-F238E27FC236}">
                <a16:creationId xmlns:a16="http://schemas.microsoft.com/office/drawing/2014/main" id="{79397BAA-DE5B-C74A-BCC3-3CAC6B511BA3}"/>
              </a:ext>
            </a:extLst>
          </p:cNvPr>
          <p:cNvSpPr>
            <a:spLocks noChangeArrowheads="1"/>
          </p:cNvSpPr>
          <p:nvPr/>
        </p:nvSpPr>
        <p:spPr bwMode="auto">
          <a:xfrm>
            <a:off x="1074581" y="1337077"/>
            <a:ext cx="1724967" cy="425872"/>
          </a:xfrm>
          <a:prstGeom prst="rect">
            <a:avLst/>
          </a:prstGeom>
          <a:solidFill>
            <a:schemeClr val="tx1"/>
          </a:solidFill>
          <a:ln>
            <a:noFill/>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نيقية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46277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par>
                          <p:cTn id="7" fill="hold" nodeType="withGroup">
                            <p:stCondLst>
                              <p:cond delay="0"/>
                            </p:stCondLst>
                            <p:childTnLst>
                              <p:par>
                                <p:cTn id="8" presetID="51" presetClass="entr" presetSubtype="0" fill="hold" grpId="0" nodeType="after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770" decel="100000"/>
                                        <p:tgtEl>
                                          <p:spTgt spid="7174"/>
                                        </p:tgtEl>
                                      </p:cBhvr>
                                    </p:animEffect>
                                    <p:animScale>
                                      <p:cBhvr>
                                        <p:cTn id="11" dur="770" decel="100000"/>
                                        <p:tgtEl>
                                          <p:spTgt spid="7174"/>
                                        </p:tgtEl>
                                      </p:cBhvr>
                                      <p:from x="10000" y="10000"/>
                                      <p:to x="200000" y="450000"/>
                                    </p:animScale>
                                    <p:animScale>
                                      <p:cBhvr>
                                        <p:cTn id="12" dur="1230" accel="100000" fill="hold">
                                          <p:stCondLst>
                                            <p:cond delay="770"/>
                                          </p:stCondLst>
                                        </p:cTn>
                                        <p:tgtEl>
                                          <p:spTgt spid="7174"/>
                                        </p:tgtEl>
                                      </p:cBhvr>
                                      <p:from x="200000" y="450000"/>
                                      <p:to x="100000" y="100000"/>
                                    </p:animScale>
                                    <p:set>
                                      <p:cBhvr>
                                        <p:cTn id="13" dur="770" fill="hold"/>
                                        <p:tgtEl>
                                          <p:spTgt spid="7174"/>
                                        </p:tgtEl>
                                        <p:attrNameLst>
                                          <p:attrName>ppt_x</p:attrName>
                                        </p:attrNameLst>
                                      </p:cBhvr>
                                      <p:to>
                                        <p:strVal val="(0.5)"/>
                                      </p:to>
                                    </p:set>
                                    <p:anim from="(0.5)" to="(#ppt_x)" calcmode="lin" valueType="num">
                                      <p:cBhvr>
                                        <p:cTn id="14" dur="1230" accel="100000" fill="hold">
                                          <p:stCondLst>
                                            <p:cond delay="770"/>
                                          </p:stCondLst>
                                        </p:cTn>
                                        <p:tgtEl>
                                          <p:spTgt spid="7174"/>
                                        </p:tgtEl>
                                        <p:attrNameLst>
                                          <p:attrName>ppt_x</p:attrName>
                                        </p:attrNameLst>
                                      </p:cBhvr>
                                    </p:anim>
                                    <p:set>
                                      <p:cBhvr>
                                        <p:cTn id="15" dur="770" fill="hold"/>
                                        <p:tgtEl>
                                          <p:spTgt spid="7174"/>
                                        </p:tgtEl>
                                        <p:attrNameLst>
                                          <p:attrName>ppt_y</p:attrName>
                                        </p:attrNameLst>
                                      </p:cBhvr>
                                      <p:to>
                                        <p:strVal val="(#ppt_y+0.4)"/>
                                      </p:to>
                                    </p:set>
                                    <p:anim from="(#ppt_y+0.4)" to="(#ppt_y)" calcmode="lin" valueType="num">
                                      <p:cBhvr>
                                        <p:cTn id="16" dur="1230" accel="100000" fill="hold">
                                          <p:stCondLst>
                                            <p:cond delay="770"/>
                                          </p:stCondLst>
                                        </p:cTn>
                                        <p:tgtEl>
                                          <p:spTgt spid="7174"/>
                                        </p:tgtEl>
                                        <p:attrNameLst>
                                          <p:attrName>ppt_y</p:attrName>
                                        </p:attrNameLst>
                                      </p:cBhvr>
                                    </p:anim>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7176"/>
                                        </p:tgtEl>
                                        <p:attrNameLst>
                                          <p:attrName>style.visibility</p:attrName>
                                        </p:attrNameLst>
                                      </p:cBhvr>
                                      <p:to>
                                        <p:strVal val="visible"/>
                                      </p:to>
                                    </p:set>
                                    <p:animEffect transition="in" filter="fade">
                                      <p:cBhvr>
                                        <p:cTn id="21" dur="770" decel="100000"/>
                                        <p:tgtEl>
                                          <p:spTgt spid="7176"/>
                                        </p:tgtEl>
                                      </p:cBhvr>
                                    </p:animEffect>
                                    <p:animScale>
                                      <p:cBhvr>
                                        <p:cTn id="22" dur="770" decel="100000"/>
                                        <p:tgtEl>
                                          <p:spTgt spid="7176"/>
                                        </p:tgtEl>
                                      </p:cBhvr>
                                      <p:from x="10000" y="10000"/>
                                      <p:to x="200000" y="450000"/>
                                    </p:animScale>
                                    <p:animScale>
                                      <p:cBhvr>
                                        <p:cTn id="23" dur="1230" accel="100000" fill="hold">
                                          <p:stCondLst>
                                            <p:cond delay="770"/>
                                          </p:stCondLst>
                                        </p:cTn>
                                        <p:tgtEl>
                                          <p:spTgt spid="7176"/>
                                        </p:tgtEl>
                                      </p:cBhvr>
                                      <p:from x="200000" y="450000"/>
                                      <p:to x="100000" y="100000"/>
                                    </p:animScale>
                                    <p:set>
                                      <p:cBhvr>
                                        <p:cTn id="24" dur="770" fill="hold"/>
                                        <p:tgtEl>
                                          <p:spTgt spid="7176"/>
                                        </p:tgtEl>
                                        <p:attrNameLst>
                                          <p:attrName>ppt_x</p:attrName>
                                        </p:attrNameLst>
                                      </p:cBhvr>
                                      <p:to>
                                        <p:strVal val="(0.5)"/>
                                      </p:to>
                                    </p:set>
                                    <p:anim from="(0.5)" to="(#ppt_x)" calcmode="lin" valueType="num">
                                      <p:cBhvr>
                                        <p:cTn id="25" dur="1230" accel="100000" fill="hold">
                                          <p:stCondLst>
                                            <p:cond delay="770"/>
                                          </p:stCondLst>
                                        </p:cTn>
                                        <p:tgtEl>
                                          <p:spTgt spid="7176"/>
                                        </p:tgtEl>
                                        <p:attrNameLst>
                                          <p:attrName>ppt_x</p:attrName>
                                        </p:attrNameLst>
                                      </p:cBhvr>
                                    </p:anim>
                                    <p:set>
                                      <p:cBhvr>
                                        <p:cTn id="26" dur="770" fill="hold"/>
                                        <p:tgtEl>
                                          <p:spTgt spid="7176"/>
                                        </p:tgtEl>
                                        <p:attrNameLst>
                                          <p:attrName>ppt_y</p:attrName>
                                        </p:attrNameLst>
                                      </p:cBhvr>
                                      <p:to>
                                        <p:strVal val="(#ppt_y+0.4)"/>
                                      </p:to>
                                    </p:set>
                                    <p:anim from="(#ppt_y+0.4)" to="(#ppt_y)" calcmode="lin" valueType="num">
                                      <p:cBhvr>
                                        <p:cTn id="27" dur="1230" accel="100000" fill="hold">
                                          <p:stCondLst>
                                            <p:cond delay="770"/>
                                          </p:stCondLst>
                                        </p:cTn>
                                        <p:tgtEl>
                                          <p:spTgt spid="7176"/>
                                        </p:tgtEl>
                                        <p:attrNameLst>
                                          <p:attrName>ppt_y</p:attrName>
                                        </p:attrNameLst>
                                      </p:cBhvr>
                                    </p:anim>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2000"/>
                            </p:stCondLst>
                            <p:childTnLst>
                              <p:par>
                                <p:cTn id="32" presetID="35"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000"/>
                                        <p:tgtEl>
                                          <p:spTgt spid="3"/>
                                        </p:tgtEl>
                                      </p:cBhvr>
                                    </p:animEffect>
                                    <p:anim calcmode="lin" valueType="num">
                                      <p:cBhvr>
                                        <p:cTn id="35" dur="2000" fill="hold"/>
                                        <p:tgtEl>
                                          <p:spTgt spid="3"/>
                                        </p:tgtEl>
                                        <p:attrNameLst>
                                          <p:attrName>style.rotation</p:attrName>
                                        </p:attrNameLst>
                                      </p:cBhvr>
                                      <p:tavLst>
                                        <p:tav tm="0">
                                          <p:val>
                                            <p:fltVal val="720"/>
                                          </p:val>
                                        </p:tav>
                                        <p:tav tm="100000">
                                          <p:val>
                                            <p:fltVal val="0"/>
                                          </p:val>
                                        </p:tav>
                                      </p:tavLst>
                                    </p:anim>
                                    <p:anim calcmode="lin" valueType="num">
                                      <p:cBhvr>
                                        <p:cTn id="36" dur="2000" fill="hold"/>
                                        <p:tgtEl>
                                          <p:spTgt spid="3"/>
                                        </p:tgtEl>
                                        <p:attrNameLst>
                                          <p:attrName>ppt_h</p:attrName>
                                        </p:attrNameLst>
                                      </p:cBhvr>
                                      <p:tavLst>
                                        <p:tav tm="0">
                                          <p:val>
                                            <p:fltVal val="0"/>
                                          </p:val>
                                        </p:tav>
                                        <p:tav tm="100000">
                                          <p:val>
                                            <p:strVal val="#ppt_h"/>
                                          </p:val>
                                        </p:tav>
                                      </p:tavLst>
                                    </p:anim>
                                    <p:anim calcmode="lin" valueType="num">
                                      <p:cBhvr>
                                        <p:cTn id="37" dur="2000" fill="hold"/>
                                        <p:tgtEl>
                                          <p:spTgt spid="3"/>
                                        </p:tgtEl>
                                        <p:attrNameLst>
                                          <p:attrName>ppt_w</p:attrName>
                                        </p:attrNameLst>
                                      </p:cBhvr>
                                      <p:tavLst>
                                        <p:tav tm="0">
                                          <p:val>
                                            <p:fltVal val="0"/>
                                          </p:val>
                                        </p:tav>
                                        <p:tav tm="100000">
                                          <p:val>
                                            <p:strVal val="#ppt_w"/>
                                          </p:val>
                                        </p:tav>
                                      </p:tavLst>
                                    </p:anim>
                                  </p:child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4"/>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lIns="90993" tIns="45499" rIns="90993" bIns="4549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cs typeface="+mn-cs"/>
            </a:endParaRPr>
          </a:p>
        </p:txBody>
      </p:sp>
      <p:sp>
        <p:nvSpPr>
          <p:cNvPr id="310278" name="Text Box 6"/>
          <p:cNvSpPr txBox="1">
            <a:spLocks noChangeArrowheads="1"/>
          </p:cNvSpPr>
          <p:nvPr/>
        </p:nvSpPr>
        <p:spPr bwMode="auto">
          <a:xfrm>
            <a:off x="0" y="4724427"/>
            <a:ext cx="2362200" cy="768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الآريوسيين</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FFFFFF"/>
                </a:solidFill>
                <a:effectLst/>
                <a:uLnTx/>
                <a:uFillTx/>
                <a:latin typeface="Arial" charset="0"/>
                <a:ea typeface="ＭＳ Ｐゴシック" charset="0"/>
              </a:rPr>
              <a:t>يسوع ليس الله</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93571" name="Text Box 7"/>
          <p:cNvSpPr txBox="1">
            <a:spLocks noChangeArrowheads="1"/>
          </p:cNvSpPr>
          <p:nvPr/>
        </p:nvSpPr>
        <p:spPr bwMode="auto">
          <a:xfrm>
            <a:off x="5249890" y="5867426"/>
            <a:ext cx="2073275" cy="46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325 م</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93572" name="Rectangle 9"/>
          <p:cNvSpPr>
            <a:spLocks noGrp="1" noChangeArrowheads="1"/>
          </p:cNvSpPr>
          <p:nvPr>
            <p:ph type="ctrTitle"/>
          </p:nvPr>
        </p:nvSpPr>
        <p:spPr>
          <a:xfrm>
            <a:off x="762000" y="304800"/>
            <a:ext cx="7772400" cy="914400"/>
          </a:xfrm>
        </p:spPr>
        <p:txBody>
          <a:bodyPr/>
          <a:lstStyle/>
          <a:p>
            <a:pPr algn="l" eaLnBrk="1" hangingPunct="1"/>
            <a:r>
              <a:rPr lang="ar-JO" dirty="0">
                <a:latin typeface="Arial Black" charset="0"/>
                <a:ea typeface="ＭＳ Ｐゴシック" charset="0"/>
                <a:cs typeface="ＭＳ Ｐゴシック" charset="0"/>
              </a:rPr>
              <a:t>ماذا عن نيقية ؟</a:t>
            </a:r>
            <a:endParaRPr lang="en-US" dirty="0">
              <a:latin typeface="Arial Black" charset="0"/>
              <a:ea typeface="ＭＳ Ｐゴシック" charset="0"/>
              <a:cs typeface="ＭＳ Ｐゴシック" charset="0"/>
            </a:endParaRPr>
          </a:p>
        </p:txBody>
      </p:sp>
      <p:sp>
        <p:nvSpPr>
          <p:cNvPr id="493573" name="Text Box 13"/>
          <p:cNvSpPr txBox="1">
            <a:spLocks noChangeArrowheads="1"/>
          </p:cNvSpPr>
          <p:nvPr/>
        </p:nvSpPr>
        <p:spPr bwMode="auto">
          <a:xfrm>
            <a:off x="4267200" y="6248426"/>
            <a:ext cx="3962400" cy="46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مجمع نيقية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0300" name="Text Box 28"/>
          <p:cNvSpPr txBox="1">
            <a:spLocks noChangeArrowheads="1"/>
          </p:cNvSpPr>
          <p:nvPr/>
        </p:nvSpPr>
        <p:spPr bwMode="auto">
          <a:xfrm>
            <a:off x="2286000" y="4724427"/>
            <a:ext cx="2057400" cy="768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الأرثوذكسيين</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FFFFFF"/>
                </a:solidFill>
                <a:effectLst/>
                <a:uLnTx/>
                <a:uFillTx/>
                <a:latin typeface="Arial" charset="0"/>
                <a:ea typeface="ＭＳ Ｐゴシック" charset="0"/>
              </a:rPr>
              <a:t>يسوع هو الله</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0302" name="AutoShape 30"/>
          <p:cNvSpPr>
            <a:spLocks noChangeArrowheads="1"/>
          </p:cNvSpPr>
          <p:nvPr/>
        </p:nvSpPr>
        <p:spPr bwMode="auto">
          <a:xfrm>
            <a:off x="685800" y="2667000"/>
            <a:ext cx="1143000" cy="1905000"/>
          </a:xfrm>
          <a:prstGeom prst="cube">
            <a:avLst>
              <a:gd name="adj" fmla="val 25000"/>
            </a:avLst>
          </a:prstGeom>
          <a:solidFill>
            <a:srgbClr val="FA0020"/>
          </a:solidFill>
          <a:ln w="9525">
            <a:solidFill>
              <a:schemeClr val="tx1"/>
            </a:solidFill>
            <a:miter lim="800000"/>
            <a:headEnd/>
            <a:tailEnd/>
          </a:ln>
        </p:spPr>
        <p:txBody>
          <a:bodyPr wrap="none" lIns="90993" tIns="45499" rIns="90993" bIns="4549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cs typeface="+mn-cs"/>
            </a:endParaRPr>
          </a:p>
        </p:txBody>
      </p:sp>
      <p:sp>
        <p:nvSpPr>
          <p:cNvPr id="310303" name="AutoShape 31"/>
          <p:cNvSpPr>
            <a:spLocks noChangeArrowheads="1"/>
          </p:cNvSpPr>
          <p:nvPr/>
        </p:nvSpPr>
        <p:spPr bwMode="auto">
          <a:xfrm>
            <a:off x="2819400" y="2667000"/>
            <a:ext cx="1143000" cy="1905000"/>
          </a:xfrm>
          <a:prstGeom prst="cube">
            <a:avLst>
              <a:gd name="adj" fmla="val 25000"/>
            </a:avLst>
          </a:prstGeom>
          <a:solidFill>
            <a:schemeClr val="accent1"/>
          </a:solidFill>
          <a:ln w="9525">
            <a:solidFill>
              <a:schemeClr val="tx1"/>
            </a:solidFill>
            <a:miter lim="800000"/>
            <a:headEnd/>
            <a:tailEnd/>
          </a:ln>
        </p:spPr>
        <p:txBody>
          <a:bodyPr wrap="none" lIns="90993" tIns="45499" rIns="90993" bIns="4549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cs typeface="+mn-cs"/>
            </a:endParaRPr>
          </a:p>
        </p:txBody>
      </p:sp>
      <p:sp>
        <p:nvSpPr>
          <p:cNvPr id="493577" name="WordArt 32"/>
          <p:cNvSpPr>
            <a:spLocks noChangeArrowheads="1" noChangeShapeType="1" noTextEdit="1"/>
          </p:cNvSpPr>
          <p:nvPr/>
        </p:nvSpPr>
        <p:spPr bwMode="auto">
          <a:xfrm>
            <a:off x="914400" y="1447800"/>
            <a:ext cx="2514600" cy="838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lIns="90993" tIns="45499" rIns="90993" bIns="45499"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a:noFill/>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uLnTx/>
                <a:uFillTx/>
                <a:latin typeface="Impact"/>
                <a:ea typeface="Impact"/>
                <a:cs typeface="Impact"/>
              </a:rPr>
              <a:t>الخيال</a:t>
            </a:r>
            <a:endParaRPr kumimoji="0" lang="en-US" sz="3600" b="0" i="0" u="none" strike="noStrike" kern="10" cap="none" spc="0" normalizeH="0" baseline="0" noProof="0" dirty="0">
              <a:ln>
                <a:noFill/>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uLnTx/>
              <a:uFillTx/>
              <a:latin typeface="Impact"/>
              <a:ea typeface="Impact"/>
              <a:cs typeface="Impact"/>
            </a:endParaRPr>
          </a:p>
        </p:txBody>
      </p:sp>
      <p:sp>
        <p:nvSpPr>
          <p:cNvPr id="310306" name="Text Box 34"/>
          <p:cNvSpPr txBox="1">
            <a:spLocks noChangeArrowheads="1"/>
          </p:cNvSpPr>
          <p:nvPr/>
        </p:nvSpPr>
        <p:spPr bwMode="auto">
          <a:xfrm>
            <a:off x="4572001" y="4724427"/>
            <a:ext cx="2362200" cy="768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الآريوسيين</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يسوع ليس الله</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0307" name="Text Box 35"/>
          <p:cNvSpPr txBox="1">
            <a:spLocks noChangeArrowheads="1"/>
          </p:cNvSpPr>
          <p:nvPr/>
        </p:nvSpPr>
        <p:spPr bwMode="auto">
          <a:xfrm>
            <a:off x="6858001" y="4724427"/>
            <a:ext cx="2057400" cy="83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الأرثوذكسيين</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charset="0"/>
                <a:ea typeface="ＭＳ Ｐゴシック" charset="0"/>
              </a:rPr>
              <a:t>يسوع هو الله</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0308" name="AutoShape 36"/>
          <p:cNvSpPr>
            <a:spLocks noChangeArrowheads="1"/>
          </p:cNvSpPr>
          <p:nvPr/>
        </p:nvSpPr>
        <p:spPr bwMode="auto">
          <a:xfrm>
            <a:off x="5257800" y="4419600"/>
            <a:ext cx="1143000" cy="152400"/>
          </a:xfrm>
          <a:prstGeom prst="cube">
            <a:avLst>
              <a:gd name="adj" fmla="val 25000"/>
            </a:avLst>
          </a:prstGeom>
          <a:solidFill>
            <a:srgbClr val="FA0020"/>
          </a:solidFill>
          <a:ln w="9525">
            <a:solidFill>
              <a:schemeClr val="tx1"/>
            </a:solidFill>
            <a:miter lim="800000"/>
            <a:headEnd/>
            <a:tailEnd/>
          </a:ln>
        </p:spPr>
        <p:txBody>
          <a:bodyPr wrap="none" lIns="90993" tIns="45499" rIns="90993" bIns="4549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cs typeface="+mn-cs"/>
            </a:endParaRPr>
          </a:p>
        </p:txBody>
      </p:sp>
      <p:sp>
        <p:nvSpPr>
          <p:cNvPr id="310309" name="AutoShape 37"/>
          <p:cNvSpPr>
            <a:spLocks noChangeArrowheads="1"/>
          </p:cNvSpPr>
          <p:nvPr/>
        </p:nvSpPr>
        <p:spPr bwMode="auto">
          <a:xfrm>
            <a:off x="7391400" y="0"/>
            <a:ext cx="1143000" cy="4572000"/>
          </a:xfrm>
          <a:prstGeom prst="cube">
            <a:avLst>
              <a:gd name="adj" fmla="val 25000"/>
            </a:avLst>
          </a:prstGeom>
          <a:solidFill>
            <a:schemeClr val="accent1"/>
          </a:solidFill>
          <a:ln w="9525">
            <a:solidFill>
              <a:schemeClr val="tx1"/>
            </a:solidFill>
            <a:miter lim="800000"/>
            <a:headEnd/>
            <a:tailEnd/>
          </a:ln>
        </p:spPr>
        <p:txBody>
          <a:bodyPr wrap="none" lIns="90993" tIns="45499" rIns="90993" bIns="4549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cs typeface="+mn-cs"/>
            </a:endParaRPr>
          </a:p>
        </p:txBody>
      </p:sp>
      <p:sp>
        <p:nvSpPr>
          <p:cNvPr id="310310" name="Text Box 38"/>
          <p:cNvSpPr txBox="1">
            <a:spLocks noChangeArrowheads="1"/>
          </p:cNvSpPr>
          <p:nvPr/>
        </p:nvSpPr>
        <p:spPr bwMode="auto">
          <a:xfrm>
            <a:off x="5029200" y="3962426"/>
            <a:ext cx="1600200" cy="46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 أصوات</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0311" name="Text Box 39"/>
          <p:cNvSpPr txBox="1">
            <a:spLocks noChangeArrowheads="1"/>
          </p:cNvSpPr>
          <p:nvPr/>
        </p:nvSpPr>
        <p:spPr bwMode="auto">
          <a:xfrm>
            <a:off x="7543800" y="304826"/>
            <a:ext cx="1600200" cy="46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300 صوت</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93584" name="WordArt 33"/>
          <p:cNvSpPr>
            <a:spLocks noChangeArrowheads="1" noChangeShapeType="1" noTextEdit="1"/>
          </p:cNvSpPr>
          <p:nvPr/>
        </p:nvSpPr>
        <p:spPr bwMode="auto">
          <a:xfrm>
            <a:off x="5257800" y="1447800"/>
            <a:ext cx="2514600" cy="8382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lIns="90993" tIns="45499" rIns="90993" bIns="45499"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a:noFill/>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uLnTx/>
                <a:uFillTx/>
                <a:latin typeface="Impact"/>
                <a:ea typeface="Impact"/>
                <a:cs typeface="Impact"/>
              </a:rPr>
              <a:t>الحقيقة</a:t>
            </a:r>
            <a:endParaRPr kumimoji="0" lang="en-US" sz="3600" b="0" i="0" u="none" strike="noStrike" kern="10" cap="none" spc="0" normalizeH="0" baseline="0" noProof="0" dirty="0">
              <a:ln>
                <a:noFill/>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uLnTx/>
              <a:uFillTx/>
              <a:latin typeface="Impact"/>
              <a:ea typeface="Impact"/>
              <a:cs typeface="Impact"/>
            </a:endParaRPr>
          </a:p>
        </p:txBody>
      </p:sp>
    </p:spTree>
    <p:extLst>
      <p:ext uri="{BB962C8B-B14F-4D97-AF65-F5344CB8AC3E}">
        <p14:creationId xmlns:p14="http://schemas.microsoft.com/office/powerpoint/2010/main" val="571123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0302"/>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1030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1030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030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10308"/>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31031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1030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1030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10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p:bldP spid="310300" grpId="0"/>
      <p:bldP spid="310302" grpId="0" animBg="1"/>
      <p:bldP spid="310303" grpId="0" animBg="1"/>
      <p:bldP spid="310306" grpId="0"/>
      <p:bldP spid="310307" grpId="0"/>
      <p:bldP spid="310308" grpId="0" animBg="1"/>
      <p:bldP spid="310309" grpId="0" animBg="1"/>
      <p:bldP spid="310310" grpId="0"/>
      <p:bldP spid="3103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2"/>
          <p:cNvSpPr>
            <a:spLocks noChangeArrowheads="1"/>
          </p:cNvSpPr>
          <p:nvPr/>
        </p:nvSpPr>
        <p:spPr bwMode="auto">
          <a:xfrm>
            <a:off x="0" y="0"/>
            <a:ext cx="9144000" cy="6858000"/>
          </a:xfrm>
          <a:prstGeom prst="rect">
            <a:avLst/>
          </a:prstGeom>
          <a:gradFill rotWithShape="0">
            <a:gsLst>
              <a:gs pos="0">
                <a:schemeClr val="accent2"/>
              </a:gs>
              <a:gs pos="100000">
                <a:srgbClr val="3366FF"/>
              </a:gs>
            </a:gsLst>
            <a:lin ang="5400000" scaled="1"/>
          </a:gradFill>
          <a:ln w="9525">
            <a:solidFill>
              <a:schemeClr val="tx1"/>
            </a:solidFill>
            <a:miter lim="800000"/>
            <a:headEnd/>
            <a:tailEnd/>
          </a:ln>
        </p:spPr>
        <p:txBody>
          <a:bodyPr wrap="none" lIns="90993" tIns="45499" rIns="90993" bIns="4549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768003" name="Rectangle 3"/>
          <p:cNvSpPr>
            <a:spLocks noChangeArrowheads="1"/>
          </p:cNvSpPr>
          <p:nvPr/>
        </p:nvSpPr>
        <p:spPr bwMode="auto">
          <a:xfrm>
            <a:off x="1" y="1"/>
            <a:ext cx="4572000" cy="3429000"/>
          </a:xfrm>
          <a:prstGeom prst="rect">
            <a:avLst/>
          </a:prstGeom>
          <a:gradFill rotWithShape="0">
            <a:gsLst>
              <a:gs pos="0">
                <a:schemeClr val="accent1"/>
              </a:gs>
              <a:gs pos="100000">
                <a:schemeClr val="accent1">
                  <a:gamma/>
                  <a:shade val="46275"/>
                  <a:invGamma/>
                </a:schemeClr>
              </a:gs>
            </a:gsLst>
            <a:path path="shape">
              <a:fillToRect l="50000" t="50000" r="50000" b="50000"/>
            </a:path>
          </a:gradFill>
          <a:ln w="12700">
            <a:solidFill>
              <a:schemeClr val="tx1"/>
            </a:solidFill>
            <a:miter lim="800000"/>
            <a:headEnd/>
            <a:tailEnd/>
          </a:ln>
          <a:effectLst/>
        </p:spPr>
        <p:txBody>
          <a:bodyPr wrap="none" lIns="90993" tIns="45499" rIns="90993" bIns="4549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128"/>
              <a:cs typeface="Arial"/>
            </a:endParaRPr>
          </a:p>
        </p:txBody>
      </p:sp>
      <p:sp>
        <p:nvSpPr>
          <p:cNvPr id="768004" name="Rectangle 4"/>
          <p:cNvSpPr>
            <a:spLocks noChangeArrowheads="1"/>
          </p:cNvSpPr>
          <p:nvPr/>
        </p:nvSpPr>
        <p:spPr bwMode="auto">
          <a:xfrm>
            <a:off x="4572000" y="1"/>
            <a:ext cx="4572000" cy="3429000"/>
          </a:xfrm>
          <a:prstGeom prst="rect">
            <a:avLst/>
          </a:prstGeom>
          <a:gradFill rotWithShape="0">
            <a:gsLst>
              <a:gs pos="0">
                <a:srgbClr val="B50069"/>
              </a:gs>
              <a:gs pos="100000">
                <a:srgbClr val="540031"/>
              </a:gs>
            </a:gsLst>
            <a:path path="shape">
              <a:fillToRect l="50000" t="50000" r="50000" b="50000"/>
            </a:path>
          </a:gradFill>
          <a:ln w="12700">
            <a:solidFill>
              <a:schemeClr val="tx1"/>
            </a:solidFill>
            <a:miter lim="800000"/>
            <a:headEnd/>
            <a:tailEnd/>
          </a:ln>
        </p:spPr>
        <p:txBody>
          <a:bodyPr wrap="none" lIns="90993" tIns="45499" rIns="90993" bIns="45499"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B50069"/>
              </a:solidFill>
              <a:effectLst/>
              <a:uLnTx/>
              <a:uFillTx/>
              <a:latin typeface="Arial" charset="0"/>
              <a:ea typeface="ＭＳ Ｐゴシック" charset="0"/>
              <a:cs typeface="Arial" charset="0"/>
            </a:endParaRPr>
          </a:p>
        </p:txBody>
      </p:sp>
      <p:sp>
        <p:nvSpPr>
          <p:cNvPr id="768005" name="Rectangle 5"/>
          <p:cNvSpPr>
            <a:spLocks noChangeArrowheads="1"/>
          </p:cNvSpPr>
          <p:nvPr/>
        </p:nvSpPr>
        <p:spPr bwMode="auto">
          <a:xfrm>
            <a:off x="4572000" y="3429000"/>
            <a:ext cx="4572000" cy="3429000"/>
          </a:xfrm>
          <a:prstGeom prst="rect">
            <a:avLst/>
          </a:prstGeom>
          <a:gradFill rotWithShape="0">
            <a:gsLst>
              <a:gs pos="0">
                <a:srgbClr val="500093"/>
              </a:gs>
              <a:gs pos="100000">
                <a:srgbClr val="250044"/>
              </a:gs>
            </a:gsLst>
            <a:path path="shape">
              <a:fillToRect l="50000" t="50000" r="50000" b="50000"/>
            </a:path>
          </a:gradFill>
          <a:ln w="12700">
            <a:solidFill>
              <a:schemeClr val="tx1"/>
            </a:solidFill>
            <a:miter lim="800000"/>
            <a:headEnd/>
            <a:tailEnd/>
          </a:ln>
        </p:spPr>
        <p:txBody>
          <a:bodyPr wrap="none" lIns="90993" tIns="45499" rIns="90993" bIns="45499"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B50069"/>
              </a:solidFill>
              <a:effectLst/>
              <a:uLnTx/>
              <a:uFillTx/>
              <a:latin typeface="Arial" charset="0"/>
              <a:ea typeface="ＭＳ Ｐゴシック" charset="0"/>
              <a:cs typeface="Arial" charset="0"/>
            </a:endParaRPr>
          </a:p>
        </p:txBody>
      </p:sp>
      <p:sp>
        <p:nvSpPr>
          <p:cNvPr id="768006" name="Rectangle 6"/>
          <p:cNvSpPr>
            <a:spLocks noChangeArrowheads="1"/>
          </p:cNvSpPr>
          <p:nvPr/>
        </p:nvSpPr>
        <p:spPr bwMode="auto">
          <a:xfrm>
            <a:off x="1" y="3429000"/>
            <a:ext cx="4572000" cy="3429000"/>
          </a:xfrm>
          <a:prstGeom prst="rect">
            <a:avLst/>
          </a:prstGeom>
          <a:gradFill rotWithShape="0">
            <a:gsLst>
              <a:gs pos="0">
                <a:srgbClr val="FF0000"/>
              </a:gs>
              <a:gs pos="100000">
                <a:srgbClr val="760000"/>
              </a:gs>
            </a:gsLst>
            <a:path path="shape">
              <a:fillToRect l="50000" t="50000" r="50000" b="50000"/>
            </a:path>
          </a:gradFill>
          <a:ln w="12700">
            <a:solidFill>
              <a:schemeClr val="tx1"/>
            </a:solidFill>
            <a:miter lim="800000"/>
            <a:headEnd/>
            <a:tailEnd/>
          </a:ln>
        </p:spPr>
        <p:txBody>
          <a:bodyPr wrap="none" lIns="90993" tIns="45499" rIns="90993" bIns="45499"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768007" name="Text Box 7"/>
          <p:cNvSpPr txBox="1">
            <a:spLocks noChangeArrowheads="1"/>
          </p:cNvSpPr>
          <p:nvPr/>
        </p:nvSpPr>
        <p:spPr bwMode="auto">
          <a:xfrm>
            <a:off x="4876800" y="4098963"/>
            <a:ext cx="4267200" cy="1753880"/>
          </a:xfrm>
          <a:prstGeom prst="rect">
            <a:avLst/>
          </a:prstGeom>
          <a:noFill/>
          <a:ln w="9525">
            <a:noFill/>
            <a:miter lim="800000"/>
            <a:headEnd/>
            <a:tailEnd/>
          </a:ln>
          <a:effectLst>
            <a:outerShdw blurRad="63500" dist="38099" dir="2700000" algn="ctr" rotWithShape="0">
              <a:schemeClr val="tx1">
                <a:alpha val="74997"/>
              </a:schemeClr>
            </a:outerShdw>
          </a:effectLst>
        </p:spPr>
        <p:txBody>
          <a:bodyPr lIns="90993" tIns="45499" rIns="90993" bIns="45499">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يسوع</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أنا و الآب واحد</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يو 10: 30</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768008" name="Rectangle 8"/>
          <p:cNvSpPr>
            <a:spLocks noGrp="1" noChangeArrowheads="1"/>
          </p:cNvSpPr>
          <p:nvPr>
            <p:ph type="title" idx="4294967295"/>
          </p:nvPr>
        </p:nvSpPr>
        <p:spPr>
          <a:xfrm>
            <a:off x="0" y="3168650"/>
            <a:ext cx="9144000" cy="769938"/>
          </a:xfrm>
          <a:solidFill>
            <a:schemeClr val="tx1"/>
          </a:solidFill>
          <a:effectLst>
            <a:outerShdw blurRad="63500" dist="38099" dir="2700000" algn="ctr" rotWithShape="0">
              <a:schemeClr val="tx1">
                <a:alpha val="74997"/>
              </a:schemeClr>
            </a:outerShdw>
          </a:effectLst>
        </p:spPr>
        <p:txBody>
          <a:bodyPr anchor="t">
            <a:spAutoFit/>
          </a:bodyPr>
          <a:lstStyle/>
          <a:p>
            <a:pPr eaLnBrk="1" hangingPunct="1">
              <a:spcBef>
                <a:spcPct val="50000"/>
              </a:spcBef>
              <a:defRPr/>
            </a:pPr>
            <a:r>
              <a:rPr lang="ar-JO" b="1" dirty="0">
                <a:solidFill>
                  <a:schemeClr val="bg1"/>
                </a:solidFill>
                <a:latin typeface="Arial"/>
                <a:ea typeface="+mj-ea"/>
                <a:cs typeface="Arial"/>
              </a:rPr>
              <a:t>إيمان القرن الأول بالألوهية</a:t>
            </a:r>
            <a:endParaRPr lang="en-US" b="1" dirty="0">
              <a:solidFill>
                <a:schemeClr val="bg1"/>
              </a:solidFill>
              <a:latin typeface="Arial"/>
              <a:ea typeface="+mj-ea"/>
              <a:cs typeface="Arial"/>
            </a:endParaRPr>
          </a:p>
        </p:txBody>
      </p:sp>
      <p:pic>
        <p:nvPicPr>
          <p:cNvPr id="495624" name="Picture 9" descr="Jes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1400" y="1066800"/>
            <a:ext cx="2057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10" name="Text Box 10"/>
          <p:cNvSpPr txBox="1">
            <a:spLocks noChangeArrowheads="1"/>
          </p:cNvSpPr>
          <p:nvPr/>
        </p:nvSpPr>
        <p:spPr bwMode="auto">
          <a:xfrm>
            <a:off x="5029200" y="288963"/>
            <a:ext cx="4114800" cy="2307878"/>
          </a:xfrm>
          <a:prstGeom prst="rect">
            <a:avLst/>
          </a:prstGeom>
          <a:noFill/>
          <a:ln w="9525">
            <a:noFill/>
            <a:miter lim="800000"/>
            <a:headEnd/>
            <a:tailEnd/>
          </a:ln>
          <a:effectLst>
            <a:outerShdw blurRad="63500" dist="38099" dir="2700000" algn="ctr" rotWithShape="0">
              <a:schemeClr val="tx1">
                <a:alpha val="74997"/>
              </a:schemeClr>
            </a:outerShdw>
          </a:effectLst>
        </p:spPr>
        <p:txBody>
          <a:bodyPr lIns="90993" tIns="45499" rIns="90993" bIns="45499">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بطرس </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إلهنا و المخلص يسوع المسيح</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2 بط 1: 1</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
        <p:nvSpPr>
          <p:cNvPr id="768011" name="Text Box 11"/>
          <p:cNvSpPr txBox="1">
            <a:spLocks noChangeArrowheads="1"/>
          </p:cNvSpPr>
          <p:nvPr/>
        </p:nvSpPr>
        <p:spPr bwMode="auto">
          <a:xfrm>
            <a:off x="1" y="4098963"/>
            <a:ext cx="4572000" cy="2030879"/>
          </a:xfrm>
          <a:prstGeom prst="rect">
            <a:avLst/>
          </a:prstGeom>
          <a:noFill/>
          <a:ln w="9525">
            <a:noFill/>
            <a:miter lim="800000"/>
            <a:headEnd/>
            <a:tailEnd/>
          </a:ln>
          <a:effectLst>
            <a:outerShdw blurRad="63500" dist="38099" dir="2700000" algn="ctr" rotWithShape="0">
              <a:schemeClr val="tx1">
                <a:alpha val="74997"/>
              </a:schemeClr>
            </a:outerShdw>
          </a:effectLst>
        </p:spPr>
        <p:txBody>
          <a:bodyPr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الآب</a:t>
            </a:r>
            <a:br>
              <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ar-JO" altLang="ja-JP" sz="3600" b="1" i="0" u="none" strike="noStrike" kern="1200" cap="none" spc="0" normalizeH="0" baseline="0" noProof="0" dirty="0">
                <a:ln>
                  <a:noFill/>
                </a:ln>
                <a:solidFill>
                  <a:srgbClr val="FFFFFF"/>
                </a:solidFill>
                <a:effectLst/>
                <a:uLnTx/>
                <a:uFillTx/>
                <a:latin typeface="Arial"/>
                <a:ea typeface="ＭＳ Ｐゴシック" charset="0"/>
                <a:cs typeface="Arial"/>
              </a:rPr>
              <a:t>قائلاً عن الإبن كرسيك يا الله</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ja-JP" sz="3600" b="1" i="0" u="none" strike="noStrike" kern="1200" cap="none" spc="0" normalizeH="0" baseline="0" noProof="0" dirty="0">
                <a:ln>
                  <a:noFill/>
                </a:ln>
                <a:solidFill>
                  <a:srgbClr val="FFFFFF"/>
                </a:solidFill>
                <a:effectLst/>
                <a:uLnTx/>
                <a:uFillTx/>
                <a:latin typeface="Arial"/>
                <a:ea typeface="ＭＳ Ｐゴシック" charset="0"/>
                <a:cs typeface="Arial"/>
              </a:rPr>
              <a:t>عب 1: 8</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68012" name="Text Box 12"/>
          <p:cNvSpPr txBox="1">
            <a:spLocks noChangeArrowheads="1"/>
          </p:cNvSpPr>
          <p:nvPr/>
        </p:nvSpPr>
        <p:spPr bwMode="auto">
          <a:xfrm>
            <a:off x="0" y="288963"/>
            <a:ext cx="3657600" cy="1753880"/>
          </a:xfrm>
          <a:prstGeom prst="rect">
            <a:avLst/>
          </a:prstGeom>
          <a:noFill/>
          <a:ln w="9525">
            <a:noFill/>
            <a:miter lim="800000"/>
            <a:headEnd/>
            <a:tailEnd/>
          </a:ln>
          <a:effectLst>
            <a:outerShdw blurRad="63500" dist="38099" dir="2700000" algn="ctr" rotWithShape="0">
              <a:schemeClr val="tx1">
                <a:alpha val="74997"/>
              </a:schemeClr>
            </a:outerShdw>
          </a:effectLst>
        </p:spPr>
        <p:txBody>
          <a:bodyPr lIns="90993" tIns="45499" rIns="90993" bIns="45499">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بولس</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يسوع رباً على الكل</a:t>
            </a:r>
            <a:br>
              <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ar-JO" sz="3600" b="1" i="0" u="none" strike="noStrike" kern="1200" cap="none" spc="0" normalizeH="0" baseline="0" noProof="0" dirty="0">
                <a:ln>
                  <a:noFill/>
                </a:ln>
                <a:solidFill>
                  <a:srgbClr val="FFFFFF"/>
                </a:solidFill>
                <a:effectLst/>
                <a:uLnTx/>
                <a:uFillTx/>
                <a:latin typeface="Arial"/>
                <a:ea typeface="ＭＳ Ｐゴシック" charset="-128"/>
                <a:cs typeface="Arial"/>
              </a:rPr>
              <a:t>رو 9: 5</a:t>
            </a:r>
            <a:endParaRPr kumimoji="0" lang="en-US" sz="36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37515615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8003"/>
                                        </p:tgtEl>
                                        <p:attrNameLst>
                                          <p:attrName>style.visibility</p:attrName>
                                        </p:attrNameLst>
                                      </p:cBhvr>
                                      <p:to>
                                        <p:strVal val="visible"/>
                                      </p:to>
                                    </p:set>
                                    <p:animEffect transition="in" filter="dissolve">
                                      <p:cBhvr>
                                        <p:cTn id="7" dur="500"/>
                                        <p:tgtEl>
                                          <p:spTgt spid="768003"/>
                                        </p:tgtEl>
                                      </p:cBhvr>
                                    </p:animEffect>
                                  </p:childTnLst>
                                </p:cTn>
                              </p:par>
                            </p:childTnLst>
                          </p:cTn>
                        </p:par>
                        <p:par>
                          <p:cTn id="8" fill="hold" nodeType="afterGroup">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768012"/>
                                        </p:tgtEl>
                                        <p:attrNameLst>
                                          <p:attrName>style.visibility</p:attrName>
                                        </p:attrNameLst>
                                      </p:cBhvr>
                                      <p:to>
                                        <p:strVal val="visible"/>
                                      </p:to>
                                    </p:set>
                                    <p:animEffect transition="in" filter="fade">
                                      <p:cBhvr>
                                        <p:cTn id="11" dur="2000"/>
                                        <p:tgtEl>
                                          <p:spTgt spid="768012"/>
                                        </p:tgtEl>
                                      </p:cBhvr>
                                    </p:animEffect>
                                    <p:anim calcmode="lin" valueType="num">
                                      <p:cBhvr>
                                        <p:cTn id="12" dur="2000" fill="hold"/>
                                        <p:tgtEl>
                                          <p:spTgt spid="768012"/>
                                        </p:tgtEl>
                                        <p:attrNameLst>
                                          <p:attrName>style.rotation</p:attrName>
                                        </p:attrNameLst>
                                      </p:cBhvr>
                                      <p:tavLst>
                                        <p:tav tm="0">
                                          <p:val>
                                            <p:fltVal val="720"/>
                                          </p:val>
                                        </p:tav>
                                        <p:tav tm="100000">
                                          <p:val>
                                            <p:fltVal val="0"/>
                                          </p:val>
                                        </p:tav>
                                      </p:tavLst>
                                    </p:anim>
                                    <p:anim calcmode="lin" valueType="num">
                                      <p:cBhvr>
                                        <p:cTn id="13" dur="2000" fill="hold"/>
                                        <p:tgtEl>
                                          <p:spTgt spid="768012"/>
                                        </p:tgtEl>
                                        <p:attrNameLst>
                                          <p:attrName>ppt_h</p:attrName>
                                        </p:attrNameLst>
                                      </p:cBhvr>
                                      <p:tavLst>
                                        <p:tav tm="0">
                                          <p:val>
                                            <p:fltVal val="0"/>
                                          </p:val>
                                        </p:tav>
                                        <p:tav tm="100000">
                                          <p:val>
                                            <p:strVal val="#ppt_h"/>
                                          </p:val>
                                        </p:tav>
                                      </p:tavLst>
                                    </p:anim>
                                    <p:anim calcmode="lin" valueType="num">
                                      <p:cBhvr>
                                        <p:cTn id="14" dur="2000" fill="hold"/>
                                        <p:tgtEl>
                                          <p:spTgt spid="768012"/>
                                        </p:tgtEl>
                                        <p:attrNameLst>
                                          <p:attrName>ppt_w</p:attrName>
                                        </p:attrNameLst>
                                      </p:cBhvr>
                                      <p:tavLst>
                                        <p:tav tm="0">
                                          <p:val>
                                            <p:fltVal val="0"/>
                                          </p:val>
                                        </p:tav>
                                        <p:tav tm="100000">
                                          <p:val>
                                            <p:strVal val="#ppt_w"/>
                                          </p:val>
                                        </p:tav>
                                      </p:tavLst>
                                    </p:anim>
                                  </p:childTnLst>
                                </p:cTn>
                              </p:par>
                            </p:childTnLst>
                          </p:cTn>
                        </p:par>
                        <p:par>
                          <p:cTn id="15" fill="hold" nodeType="afterGroup">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768004"/>
                                        </p:tgtEl>
                                        <p:attrNameLst>
                                          <p:attrName>style.visibility</p:attrName>
                                        </p:attrNameLst>
                                      </p:cBhvr>
                                      <p:to>
                                        <p:strVal val="visible"/>
                                      </p:to>
                                    </p:set>
                                    <p:animEffect transition="in" filter="dissolve">
                                      <p:cBhvr>
                                        <p:cTn id="18" dur="500"/>
                                        <p:tgtEl>
                                          <p:spTgt spid="768004"/>
                                        </p:tgtEl>
                                      </p:cBhvr>
                                    </p:animEffect>
                                  </p:childTnLst>
                                </p:cTn>
                              </p:par>
                            </p:childTnLst>
                          </p:cTn>
                        </p:par>
                        <p:par>
                          <p:cTn id="19" fill="hold" nodeType="afterGroup">
                            <p:stCondLst>
                              <p:cond delay="3000"/>
                            </p:stCondLst>
                            <p:childTnLst>
                              <p:par>
                                <p:cTn id="20" presetID="35" presetClass="entr" presetSubtype="0" fill="hold" grpId="0" nodeType="afterEffect">
                                  <p:stCondLst>
                                    <p:cond delay="0"/>
                                  </p:stCondLst>
                                  <p:childTnLst>
                                    <p:set>
                                      <p:cBhvr>
                                        <p:cTn id="21" dur="1" fill="hold">
                                          <p:stCondLst>
                                            <p:cond delay="0"/>
                                          </p:stCondLst>
                                        </p:cTn>
                                        <p:tgtEl>
                                          <p:spTgt spid="768010"/>
                                        </p:tgtEl>
                                        <p:attrNameLst>
                                          <p:attrName>style.visibility</p:attrName>
                                        </p:attrNameLst>
                                      </p:cBhvr>
                                      <p:to>
                                        <p:strVal val="visible"/>
                                      </p:to>
                                    </p:set>
                                    <p:animEffect transition="in" filter="fade">
                                      <p:cBhvr>
                                        <p:cTn id="22" dur="2000"/>
                                        <p:tgtEl>
                                          <p:spTgt spid="768010"/>
                                        </p:tgtEl>
                                      </p:cBhvr>
                                    </p:animEffect>
                                    <p:anim calcmode="lin" valueType="num">
                                      <p:cBhvr>
                                        <p:cTn id="23" dur="2000" fill="hold"/>
                                        <p:tgtEl>
                                          <p:spTgt spid="768010"/>
                                        </p:tgtEl>
                                        <p:attrNameLst>
                                          <p:attrName>style.rotation</p:attrName>
                                        </p:attrNameLst>
                                      </p:cBhvr>
                                      <p:tavLst>
                                        <p:tav tm="0">
                                          <p:val>
                                            <p:fltVal val="720"/>
                                          </p:val>
                                        </p:tav>
                                        <p:tav tm="100000">
                                          <p:val>
                                            <p:fltVal val="0"/>
                                          </p:val>
                                        </p:tav>
                                      </p:tavLst>
                                    </p:anim>
                                    <p:anim calcmode="lin" valueType="num">
                                      <p:cBhvr>
                                        <p:cTn id="24" dur="2000" fill="hold"/>
                                        <p:tgtEl>
                                          <p:spTgt spid="768010"/>
                                        </p:tgtEl>
                                        <p:attrNameLst>
                                          <p:attrName>ppt_h</p:attrName>
                                        </p:attrNameLst>
                                      </p:cBhvr>
                                      <p:tavLst>
                                        <p:tav tm="0">
                                          <p:val>
                                            <p:fltVal val="0"/>
                                          </p:val>
                                        </p:tav>
                                        <p:tav tm="100000">
                                          <p:val>
                                            <p:strVal val="#ppt_h"/>
                                          </p:val>
                                        </p:tav>
                                      </p:tavLst>
                                    </p:anim>
                                    <p:anim calcmode="lin" valueType="num">
                                      <p:cBhvr>
                                        <p:cTn id="25" dur="2000" fill="hold"/>
                                        <p:tgtEl>
                                          <p:spTgt spid="768010"/>
                                        </p:tgtEl>
                                        <p:attrNameLst>
                                          <p:attrName>ppt_w</p:attrName>
                                        </p:attrNameLst>
                                      </p:cBhvr>
                                      <p:tavLst>
                                        <p:tav tm="0">
                                          <p:val>
                                            <p:fltVal val="0"/>
                                          </p:val>
                                        </p:tav>
                                        <p:tav tm="100000">
                                          <p:val>
                                            <p:strVal val="#ppt_w"/>
                                          </p:val>
                                        </p:tav>
                                      </p:tavLst>
                                    </p:anim>
                                  </p:child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768006"/>
                                        </p:tgtEl>
                                        <p:attrNameLst>
                                          <p:attrName>style.visibility</p:attrName>
                                        </p:attrNameLst>
                                      </p:cBhvr>
                                      <p:to>
                                        <p:strVal val="visible"/>
                                      </p:to>
                                    </p:set>
                                    <p:animEffect transition="in" filter="dissolve">
                                      <p:cBhvr>
                                        <p:cTn id="29" dur="500"/>
                                        <p:tgtEl>
                                          <p:spTgt spid="768006"/>
                                        </p:tgtEl>
                                      </p:cBhvr>
                                    </p:animEffect>
                                  </p:childTnLst>
                                </p:cTn>
                              </p:par>
                            </p:childTnLst>
                          </p:cTn>
                        </p:par>
                        <p:par>
                          <p:cTn id="30" fill="hold" nodeType="afterGroup">
                            <p:stCondLst>
                              <p:cond delay="5500"/>
                            </p:stCondLst>
                            <p:childTnLst>
                              <p:par>
                                <p:cTn id="31" presetID="35" presetClass="entr" presetSubtype="0" fill="hold" grpId="0" nodeType="afterEffect">
                                  <p:stCondLst>
                                    <p:cond delay="0"/>
                                  </p:stCondLst>
                                  <p:childTnLst>
                                    <p:set>
                                      <p:cBhvr>
                                        <p:cTn id="32" dur="1" fill="hold">
                                          <p:stCondLst>
                                            <p:cond delay="0"/>
                                          </p:stCondLst>
                                        </p:cTn>
                                        <p:tgtEl>
                                          <p:spTgt spid="768011"/>
                                        </p:tgtEl>
                                        <p:attrNameLst>
                                          <p:attrName>style.visibility</p:attrName>
                                        </p:attrNameLst>
                                      </p:cBhvr>
                                      <p:to>
                                        <p:strVal val="visible"/>
                                      </p:to>
                                    </p:set>
                                    <p:animEffect transition="in" filter="fade">
                                      <p:cBhvr>
                                        <p:cTn id="33" dur="2000"/>
                                        <p:tgtEl>
                                          <p:spTgt spid="768011"/>
                                        </p:tgtEl>
                                      </p:cBhvr>
                                    </p:animEffect>
                                    <p:anim calcmode="lin" valueType="num">
                                      <p:cBhvr>
                                        <p:cTn id="34" dur="2000" fill="hold"/>
                                        <p:tgtEl>
                                          <p:spTgt spid="768011"/>
                                        </p:tgtEl>
                                        <p:attrNameLst>
                                          <p:attrName>style.rotation</p:attrName>
                                        </p:attrNameLst>
                                      </p:cBhvr>
                                      <p:tavLst>
                                        <p:tav tm="0">
                                          <p:val>
                                            <p:fltVal val="720"/>
                                          </p:val>
                                        </p:tav>
                                        <p:tav tm="100000">
                                          <p:val>
                                            <p:fltVal val="0"/>
                                          </p:val>
                                        </p:tav>
                                      </p:tavLst>
                                    </p:anim>
                                    <p:anim calcmode="lin" valueType="num">
                                      <p:cBhvr>
                                        <p:cTn id="35" dur="2000" fill="hold"/>
                                        <p:tgtEl>
                                          <p:spTgt spid="768011"/>
                                        </p:tgtEl>
                                        <p:attrNameLst>
                                          <p:attrName>ppt_h</p:attrName>
                                        </p:attrNameLst>
                                      </p:cBhvr>
                                      <p:tavLst>
                                        <p:tav tm="0">
                                          <p:val>
                                            <p:fltVal val="0"/>
                                          </p:val>
                                        </p:tav>
                                        <p:tav tm="100000">
                                          <p:val>
                                            <p:strVal val="#ppt_h"/>
                                          </p:val>
                                        </p:tav>
                                      </p:tavLst>
                                    </p:anim>
                                    <p:anim calcmode="lin" valueType="num">
                                      <p:cBhvr>
                                        <p:cTn id="36" dur="2000" fill="hold"/>
                                        <p:tgtEl>
                                          <p:spTgt spid="768011"/>
                                        </p:tgtEl>
                                        <p:attrNameLst>
                                          <p:attrName>ppt_w</p:attrName>
                                        </p:attrNameLst>
                                      </p:cBhvr>
                                      <p:tavLst>
                                        <p:tav tm="0">
                                          <p:val>
                                            <p:fltVal val="0"/>
                                          </p:val>
                                        </p:tav>
                                        <p:tav tm="100000">
                                          <p:val>
                                            <p:strVal val="#ppt_w"/>
                                          </p:val>
                                        </p:tav>
                                      </p:tavLst>
                                    </p:anim>
                                  </p:childTnLst>
                                </p:cTn>
                              </p:par>
                            </p:childTnLst>
                          </p:cTn>
                        </p:par>
                        <p:par>
                          <p:cTn id="37" fill="hold" nodeType="afterGroup">
                            <p:stCondLst>
                              <p:cond delay="7500"/>
                            </p:stCondLst>
                            <p:childTnLst>
                              <p:par>
                                <p:cTn id="38" presetID="9" presetClass="entr" presetSubtype="0" fill="hold" grpId="0" nodeType="afterEffect">
                                  <p:stCondLst>
                                    <p:cond delay="0"/>
                                  </p:stCondLst>
                                  <p:childTnLst>
                                    <p:set>
                                      <p:cBhvr>
                                        <p:cTn id="39" dur="1" fill="hold">
                                          <p:stCondLst>
                                            <p:cond delay="0"/>
                                          </p:stCondLst>
                                        </p:cTn>
                                        <p:tgtEl>
                                          <p:spTgt spid="768005"/>
                                        </p:tgtEl>
                                        <p:attrNameLst>
                                          <p:attrName>style.visibility</p:attrName>
                                        </p:attrNameLst>
                                      </p:cBhvr>
                                      <p:to>
                                        <p:strVal val="visible"/>
                                      </p:to>
                                    </p:set>
                                    <p:animEffect transition="in" filter="dissolve">
                                      <p:cBhvr>
                                        <p:cTn id="40" dur="500"/>
                                        <p:tgtEl>
                                          <p:spTgt spid="768005"/>
                                        </p:tgtEl>
                                      </p:cBhvr>
                                    </p:animEffect>
                                  </p:childTnLst>
                                </p:cTn>
                              </p:par>
                            </p:childTnLst>
                          </p:cTn>
                        </p:par>
                        <p:par>
                          <p:cTn id="41" fill="hold" nodeType="afterGroup">
                            <p:stCondLst>
                              <p:cond delay="8000"/>
                            </p:stCondLst>
                            <p:childTnLst>
                              <p:par>
                                <p:cTn id="42" presetID="35" presetClass="entr" presetSubtype="0" fill="hold" grpId="0" nodeType="afterEffect">
                                  <p:stCondLst>
                                    <p:cond delay="0"/>
                                  </p:stCondLst>
                                  <p:childTnLst>
                                    <p:set>
                                      <p:cBhvr>
                                        <p:cTn id="43" dur="1" fill="hold">
                                          <p:stCondLst>
                                            <p:cond delay="0"/>
                                          </p:stCondLst>
                                        </p:cTn>
                                        <p:tgtEl>
                                          <p:spTgt spid="768007"/>
                                        </p:tgtEl>
                                        <p:attrNameLst>
                                          <p:attrName>style.visibility</p:attrName>
                                        </p:attrNameLst>
                                      </p:cBhvr>
                                      <p:to>
                                        <p:strVal val="visible"/>
                                      </p:to>
                                    </p:set>
                                    <p:animEffect transition="in" filter="fade">
                                      <p:cBhvr>
                                        <p:cTn id="44" dur="2000"/>
                                        <p:tgtEl>
                                          <p:spTgt spid="768007"/>
                                        </p:tgtEl>
                                      </p:cBhvr>
                                    </p:animEffect>
                                    <p:anim calcmode="lin" valueType="num">
                                      <p:cBhvr>
                                        <p:cTn id="45" dur="2000" fill="hold"/>
                                        <p:tgtEl>
                                          <p:spTgt spid="768007"/>
                                        </p:tgtEl>
                                        <p:attrNameLst>
                                          <p:attrName>style.rotation</p:attrName>
                                        </p:attrNameLst>
                                      </p:cBhvr>
                                      <p:tavLst>
                                        <p:tav tm="0">
                                          <p:val>
                                            <p:fltVal val="720"/>
                                          </p:val>
                                        </p:tav>
                                        <p:tav tm="100000">
                                          <p:val>
                                            <p:fltVal val="0"/>
                                          </p:val>
                                        </p:tav>
                                      </p:tavLst>
                                    </p:anim>
                                    <p:anim calcmode="lin" valueType="num">
                                      <p:cBhvr>
                                        <p:cTn id="46" dur="2000" fill="hold"/>
                                        <p:tgtEl>
                                          <p:spTgt spid="768007"/>
                                        </p:tgtEl>
                                        <p:attrNameLst>
                                          <p:attrName>ppt_h</p:attrName>
                                        </p:attrNameLst>
                                      </p:cBhvr>
                                      <p:tavLst>
                                        <p:tav tm="0">
                                          <p:val>
                                            <p:fltVal val="0"/>
                                          </p:val>
                                        </p:tav>
                                        <p:tav tm="100000">
                                          <p:val>
                                            <p:strVal val="#ppt_h"/>
                                          </p:val>
                                        </p:tav>
                                      </p:tavLst>
                                    </p:anim>
                                    <p:anim calcmode="lin" valueType="num">
                                      <p:cBhvr>
                                        <p:cTn id="47" dur="2000" fill="hold"/>
                                        <p:tgtEl>
                                          <p:spTgt spid="76800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03" grpId="0" animBg="1"/>
      <p:bldP spid="768004" grpId="0" animBg="1"/>
      <p:bldP spid="768005" grpId="0" animBg="1"/>
      <p:bldP spid="768006" grpId="0" animBg="1"/>
      <p:bldP spid="768007" grpId="0"/>
      <p:bldP spid="768010" grpId="0"/>
      <p:bldP spid="768011" grpId="0"/>
      <p:bldP spid="7680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6"/>
            <a:ext cx="9144000"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297411" name="Rectangle 3"/>
          <p:cNvSpPr>
            <a:spLocks noGrp="1" noChangeArrowheads="1"/>
          </p:cNvSpPr>
          <p:nvPr>
            <p:ph type="title"/>
          </p:nvPr>
        </p:nvSpPr>
        <p:spPr>
          <a:xfrm>
            <a:off x="0" y="0"/>
            <a:ext cx="9144000" cy="914401"/>
          </a:xfrm>
          <a:solidFill>
            <a:schemeClr val="bg2"/>
          </a:solidFill>
          <a:effectLst>
            <a:outerShdw blurRad="63500" dist="35921" dir="2700000" algn="ctr" rotWithShape="0">
              <a:srgbClr val="000000"/>
            </a:outerShdw>
          </a:effectLst>
        </p:spPr>
        <p:txBody>
          <a:bodyPr/>
          <a:lstStyle/>
          <a:p>
            <a:pPr algn="ctr">
              <a:defRPr/>
            </a:pPr>
            <a:r>
              <a:rPr lang="ar-JO" sz="3600" b="1" dirty="0">
                <a:solidFill>
                  <a:schemeClr val="bg1"/>
                </a:solidFill>
                <a:effectLst>
                  <a:outerShdw blurRad="38100" dist="38100" dir="2700000" algn="tl">
                    <a:srgbClr val="000000"/>
                  </a:outerShdw>
                </a:effectLst>
                <a:latin typeface="Arial" charset="0"/>
                <a:ea typeface="ＭＳ Ｐゴシック" charset="0"/>
                <a:cs typeface="ＭＳ Ｐゴシック" charset="0"/>
              </a:rPr>
              <a:t>الإيمان بألوهية المسيح قبل نيقية</a:t>
            </a:r>
            <a:endParaRPr lang="en-US" dirty="0">
              <a:solidFill>
                <a:schemeClr val="bg1"/>
              </a:solidFill>
              <a:effectLst>
                <a:outerShdw blurRad="38100" dist="38100" dir="2700000" algn="tl">
                  <a:srgbClr val="FFFFFF"/>
                </a:outerShdw>
              </a:effectLst>
              <a:latin typeface="Arial" charset="0"/>
              <a:ea typeface="ＭＳ Ｐゴシック" charset="0"/>
              <a:cs typeface="ＭＳ Ｐゴシック" charset="0"/>
            </a:endParaRPr>
          </a:p>
        </p:txBody>
      </p:sp>
      <p:sp>
        <p:nvSpPr>
          <p:cNvPr id="1297412" name="Rectangle 4"/>
          <p:cNvSpPr>
            <a:spLocks noChangeArrowheads="1"/>
          </p:cNvSpPr>
          <p:nvPr/>
        </p:nvSpPr>
        <p:spPr bwMode="auto">
          <a:xfrm>
            <a:off x="0" y="990600"/>
            <a:ext cx="9001156" cy="5715000"/>
          </a:xfrm>
          <a:prstGeom prst="rect">
            <a:avLst/>
          </a:prstGeom>
          <a:noFill/>
          <a:ln w="12700">
            <a:noFill/>
            <a:miter lim="800000"/>
            <a:headEnd/>
            <a:tailEnd/>
          </a:ln>
          <a:effectLst/>
        </p:spPr>
        <p:txBody>
          <a:bodyPr lIns="90043" tIns="44238" rIns="90043" bIns="44238" anchor="ctr"/>
          <a:lstStyle/>
          <a:p>
            <a:pPr marL="1077913" marR="0" lvl="0" indent="-1077913"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228600">
                    <a:srgbClr val="000000">
                      <a:satMod val="175000"/>
                      <a:alpha val="86000"/>
                    </a:srgbClr>
                  </a:glow>
                </a:effectLst>
                <a:uLnTx/>
                <a:uFillTx/>
                <a:latin typeface="Arial" charset="0"/>
                <a:ea typeface="ＭＳ Ｐゴシック" charset="0"/>
                <a:cs typeface="+mn-cs"/>
              </a:rPr>
              <a:t>أغناطيوس</a:t>
            </a:r>
            <a:r>
              <a:rPr kumimoji="0" lang="ar-JO"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rPr>
              <a:t> : ظهر الله نفسه في صورة بشرية (105 م)</a:t>
            </a:r>
            <a:endParaRPr kumimoji="0" lang="en-US"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endParaRPr>
          </a:p>
          <a:p>
            <a:pPr marL="1077913" marR="0" lvl="0" indent="-1077913"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228600">
                    <a:srgbClr val="000000">
                      <a:satMod val="175000"/>
                      <a:alpha val="86000"/>
                    </a:srgbClr>
                  </a:glow>
                </a:effectLst>
                <a:uLnTx/>
                <a:uFillTx/>
                <a:latin typeface="Arial" charset="0"/>
                <a:ea typeface="ＭＳ Ｐゴシック" charset="0"/>
                <a:cs typeface="+mn-cs"/>
              </a:rPr>
              <a:t>أكليمندس</a:t>
            </a:r>
            <a:r>
              <a:rPr kumimoji="0" lang="ar-JO"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rPr>
              <a:t> : من الجيد أن تفكر بيسوع المسيح على أنه الله (150 م)</a:t>
            </a:r>
            <a:endParaRPr kumimoji="0" lang="en-US"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endParaRPr>
          </a:p>
          <a:p>
            <a:pPr marL="1077913" marR="0" lvl="0" indent="-1077913"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228600">
                    <a:srgbClr val="000000">
                      <a:satMod val="175000"/>
                      <a:alpha val="86000"/>
                    </a:srgbClr>
                  </a:glow>
                </a:effectLst>
                <a:uLnTx/>
                <a:uFillTx/>
                <a:latin typeface="Arial" charset="0"/>
                <a:ea typeface="ＭＳ Ｐゴシック" charset="0"/>
                <a:cs typeface="+mn-cs"/>
              </a:rPr>
              <a:t>إيريناوس</a:t>
            </a:r>
            <a:r>
              <a:rPr kumimoji="0" lang="ar-JO"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rPr>
              <a:t> : هو الله لأن اسم عمانوئيل يشير إلى ذلك (180 م)</a:t>
            </a:r>
            <a:endParaRPr kumimoji="0" lang="en-US"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endParaRPr>
          </a:p>
          <a:p>
            <a:pPr marL="1077913" marR="0" lvl="0" indent="-1077913"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228600">
                    <a:srgbClr val="000000">
                      <a:satMod val="175000"/>
                      <a:alpha val="86000"/>
                    </a:srgbClr>
                  </a:glow>
                </a:effectLst>
                <a:uLnTx/>
                <a:uFillTx/>
                <a:latin typeface="Arial" charset="0"/>
                <a:ea typeface="ＭＳ Ｐゴシック" charset="0"/>
                <a:cs typeface="+mn-cs"/>
              </a:rPr>
              <a:t>ترتليانوس</a:t>
            </a:r>
            <a:r>
              <a:rPr kumimoji="0" lang="ar-JO"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rPr>
              <a:t> : المسيح إلهنا (200 م)</a:t>
            </a:r>
            <a:endParaRPr kumimoji="0" lang="en-US"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endParaRPr>
          </a:p>
          <a:p>
            <a:pPr marL="1077913" marR="0" lvl="0" indent="-1077913" algn="r" defTabSz="914400" rtl="0"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00"/>
                </a:solidFill>
                <a:effectLst>
                  <a:glow rad="228600">
                    <a:srgbClr val="000000">
                      <a:satMod val="175000"/>
                      <a:alpha val="86000"/>
                    </a:srgbClr>
                  </a:glow>
                </a:effectLst>
                <a:uLnTx/>
                <a:uFillTx/>
                <a:latin typeface="Arial" charset="0"/>
                <a:ea typeface="ＭＳ Ｐゴシック" charset="0"/>
                <a:cs typeface="+mn-cs"/>
              </a:rPr>
              <a:t>أوريجانوس</a:t>
            </a:r>
            <a:r>
              <a:rPr kumimoji="0" lang="ar-JO"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rPr>
              <a:t> : لا يجب أن ينزعج أحد كون المخلص هو الله نفسه (225 م)</a:t>
            </a:r>
            <a:endParaRPr kumimoji="0" lang="en-US" altLang="ja-JP"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endParaRPr>
          </a:p>
          <a:p>
            <a:pPr marL="1077913" marR="0" lvl="0" indent="-1077913"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glow rad="228600">
                    <a:srgbClr val="000000">
                      <a:satMod val="175000"/>
                      <a:alpha val="86000"/>
                    </a:srgbClr>
                  </a:glow>
                </a:effectLst>
                <a:uLnTx/>
                <a:uFillTx/>
                <a:latin typeface="Arial" charset="0"/>
                <a:ea typeface="ＭＳ Ｐゴシック" charset="0"/>
                <a:cs typeface="+mn-cs"/>
              </a:rPr>
              <a:t>لاكتانتيوس</a:t>
            </a:r>
            <a:r>
              <a:rPr kumimoji="0" lang="ar-JO" sz="3200" b="1" i="0" u="none" strike="noStrike" kern="1200" cap="none" spc="0" normalizeH="0" baseline="0" noProof="0" dirty="0">
                <a:ln>
                  <a:noFill/>
                </a:ln>
                <a:solidFill>
                  <a:srgbClr val="FFFFFF"/>
                </a:solidFill>
                <a:effectLst>
                  <a:glow rad="228600">
                    <a:srgbClr val="000000">
                      <a:satMod val="175000"/>
                      <a:alpha val="86000"/>
                    </a:srgbClr>
                  </a:glow>
                </a:effectLst>
                <a:uLnTx/>
                <a:uFillTx/>
                <a:latin typeface="Arial" charset="0"/>
                <a:ea typeface="ＭＳ Ｐゴシック" charset="0"/>
                <a:cs typeface="+mn-cs"/>
              </a:rPr>
              <a:t> : نؤمن أنه الله (304 م)</a:t>
            </a:r>
            <a:endParaRPr kumimoji="0" lang="en-US" sz="4000" b="1" i="0" u="none" strike="noStrike" kern="1200" cap="none" spc="0" normalizeH="0" baseline="0" noProof="0" dirty="0">
              <a:ln>
                <a:noFill/>
              </a:ln>
              <a:solidFill>
                <a:srgbClr val="8CF4EA"/>
              </a:solidFill>
              <a:effectLst>
                <a:glow rad="228600">
                  <a:srgbClr val="000000">
                    <a:satMod val="175000"/>
                    <a:alpha val="86000"/>
                  </a:srgbClr>
                </a:glow>
              </a:effectLst>
              <a:uLnTx/>
              <a:uFillTx/>
              <a:latin typeface="Arial" charset="0"/>
              <a:ea typeface="ＭＳ Ｐゴシック" charset="0"/>
              <a:cs typeface="+mn-cs"/>
            </a:endParaRPr>
          </a:p>
        </p:txBody>
      </p:sp>
      <p:sp>
        <p:nvSpPr>
          <p:cNvPr id="1297413" name="Text Box 5"/>
          <p:cNvSpPr txBox="1">
            <a:spLocks noChangeArrowheads="1"/>
          </p:cNvSpPr>
          <p:nvPr/>
        </p:nvSpPr>
        <p:spPr bwMode="auto">
          <a:xfrm>
            <a:off x="0" y="6413651"/>
            <a:ext cx="5904656" cy="399663"/>
          </a:xfrm>
          <a:prstGeom prst="rect">
            <a:avLst/>
          </a:prstGeom>
          <a:noFill/>
          <a:ln w="9525">
            <a:noFill/>
            <a:miter lim="800000"/>
            <a:headEnd/>
            <a:tailEnd/>
          </a:ln>
          <a:effectLst>
            <a:outerShdw blurRad="63500" dist="38099" dir="2700000" algn="ctr" rotWithShape="0">
              <a:schemeClr val="bg2">
                <a:alpha val="74997"/>
              </a:schemeClr>
            </a:outerShdw>
          </a:effectLst>
        </p:spPr>
        <p:txBody>
          <a:bodyPr wrap="square" lIns="90993" tIns="45499" rIns="90993" bIns="45499">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err="1">
                <a:ln>
                  <a:noFill/>
                </a:ln>
                <a:solidFill>
                  <a:srgbClr val="FFFFFF"/>
                </a:solidFill>
                <a:effectLst>
                  <a:glow rad="228600">
                    <a:srgbClr val="000000">
                      <a:satMod val="175000"/>
                      <a:alpha val="86000"/>
                    </a:srgbClr>
                  </a:glow>
                </a:effectLst>
                <a:uLnTx/>
                <a:uFillTx/>
                <a:latin typeface="26" charset="0"/>
                <a:ea typeface="ＭＳ Ｐゴシック" charset="0"/>
                <a:cs typeface="+mn-cs"/>
              </a:rPr>
              <a:t>Bercot</a:t>
            </a:r>
            <a:r>
              <a:rPr kumimoji="0" lang="en-US" sz="2000" b="1" i="1" u="none" strike="noStrike" kern="1200" cap="none" spc="0" normalizeH="0" baseline="0" noProof="0" dirty="0">
                <a:ln>
                  <a:noFill/>
                </a:ln>
                <a:solidFill>
                  <a:srgbClr val="FFFFFF"/>
                </a:solidFill>
                <a:effectLst>
                  <a:glow rad="228600">
                    <a:srgbClr val="000000">
                      <a:satMod val="175000"/>
                      <a:alpha val="86000"/>
                    </a:srgbClr>
                  </a:glow>
                </a:effectLst>
                <a:uLnTx/>
                <a:uFillTx/>
                <a:latin typeface="26" charset="0"/>
                <a:ea typeface="ＭＳ Ｐゴシック" charset="0"/>
                <a:cs typeface="+mn-cs"/>
              </a:rPr>
              <a:t>, 93-100 in Garlow &amp; Jones, 94</a:t>
            </a:r>
          </a:p>
        </p:txBody>
      </p:sp>
    </p:spTree>
    <p:extLst>
      <p:ext uri="{BB962C8B-B14F-4D97-AF65-F5344CB8AC3E}">
        <p14:creationId xmlns:p14="http://schemas.microsoft.com/office/powerpoint/2010/main" val="116046185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74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74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74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74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4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83F7928F-CB6A-C840-AD12-11A154560BF4}"/>
              </a:ext>
            </a:extLst>
          </p:cNvPr>
          <p:cNvSpPr>
            <a:spLocks noGrp="1" noChangeArrowheads="1"/>
          </p:cNvSpPr>
          <p:nvPr>
            <p:ph type="title" idx="4294967295"/>
          </p:nvPr>
        </p:nvSpPr>
        <p:spPr>
          <a:xfrm>
            <a:off x="1376559" y="411163"/>
            <a:ext cx="3209532" cy="584775"/>
          </a:xfrm>
          <a:noFill/>
          <a:effectLst>
            <a:outerShdw blurRad="63500" dist="35921" dir="2700000" algn="ctr" rotWithShape="0">
              <a:srgbClr val="000000">
                <a:alpha val="74997"/>
              </a:srgbClr>
            </a:outerShdw>
          </a:effectLst>
        </p:spPr>
        <p:txBody>
          <a:bodyPr wrap="none" anchor="t">
            <a:spAutoFit/>
          </a:bodyPr>
          <a:lstStyle/>
          <a:p>
            <a:r>
              <a:rPr lang="ar-JO" altLang="en-US" sz="3200" u="sng" dirty="0">
                <a:solidFill>
                  <a:schemeClr val="bg1"/>
                </a:solidFill>
              </a:rPr>
              <a:t>مرسوم نيقية (325 م)</a:t>
            </a:r>
            <a:endParaRPr lang="en-US" altLang="en-US" sz="3200" u="sng" dirty="0">
              <a:solidFill>
                <a:schemeClr val="bg1"/>
              </a:solidFill>
            </a:endParaRPr>
          </a:p>
        </p:txBody>
      </p:sp>
      <p:sp>
        <p:nvSpPr>
          <p:cNvPr id="9220" name="Text Box 4">
            <a:extLst>
              <a:ext uri="{FF2B5EF4-FFF2-40B4-BE49-F238E27FC236}">
                <a16:creationId xmlns:a16="http://schemas.microsoft.com/office/drawing/2014/main" id="{0AA24D83-3AC9-954A-9F4C-0AC9F7BA6705}"/>
              </a:ext>
            </a:extLst>
          </p:cNvPr>
          <p:cNvSpPr txBox="1">
            <a:spLocks noChangeArrowheads="1"/>
          </p:cNvSpPr>
          <p:nvPr/>
        </p:nvSpPr>
        <p:spPr bwMode="auto">
          <a:xfrm>
            <a:off x="1116064" y="1447800"/>
            <a:ext cx="3732111" cy="4524315"/>
          </a:xfrm>
          <a:prstGeom prst="rect">
            <a:avLst/>
          </a:pr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algn="ctr">
              <a:defRPr sz="3200" b="1" u="sng">
                <a:solidFill>
                  <a:schemeClr val="bg1"/>
                </a:solidFill>
                <a:latin typeface="+mj-lt"/>
                <a:cs typeface="+mj-cs"/>
              </a:defRPr>
            </a:lvl1pPr>
            <a:lvl2pPr algn="ctr">
              <a:defRPr sz="4400" b="1">
                <a:latin typeface="Arial" pitchFamily="-65" charset="0"/>
              </a:defRPr>
            </a:lvl2pPr>
            <a:lvl3pPr algn="ctr">
              <a:defRPr sz="4400" b="1">
                <a:latin typeface="Arial" pitchFamily="-65" charset="0"/>
              </a:defRPr>
            </a:lvl3pPr>
            <a:lvl4pPr algn="ctr">
              <a:defRPr sz="4400" b="1">
                <a:latin typeface="Arial" pitchFamily="-65" charset="0"/>
              </a:defRPr>
            </a:lvl4pPr>
            <a:lvl5pPr algn="ctr">
              <a:defRPr sz="4400" b="1">
                <a:latin typeface="Arial" pitchFamily="-65" charset="0"/>
              </a:defRPr>
            </a:lvl5pPr>
            <a:lvl6pPr marL="457200" algn="ctr" fontAlgn="base">
              <a:spcBef>
                <a:spcPct val="0"/>
              </a:spcBef>
              <a:spcAft>
                <a:spcPct val="0"/>
              </a:spcAft>
              <a:defRPr sz="4400" b="1">
                <a:latin typeface="Arial" pitchFamily="-65" charset="0"/>
              </a:defRPr>
            </a:lvl6pPr>
            <a:lvl7pPr marL="914400" algn="ctr" fontAlgn="base">
              <a:spcBef>
                <a:spcPct val="0"/>
              </a:spcBef>
              <a:spcAft>
                <a:spcPct val="0"/>
              </a:spcAft>
              <a:defRPr sz="4400" b="1">
                <a:latin typeface="Arial" pitchFamily="-65" charset="0"/>
              </a:defRPr>
            </a:lvl7pPr>
            <a:lvl8pPr marL="1371600" algn="ctr" fontAlgn="base">
              <a:spcBef>
                <a:spcPct val="0"/>
              </a:spcBef>
              <a:spcAft>
                <a:spcPct val="0"/>
              </a:spcAft>
              <a:defRPr sz="4400" b="1">
                <a:latin typeface="Arial" pitchFamily="-65" charset="0"/>
              </a:defRPr>
            </a:lvl8pPr>
            <a:lvl9pPr marL="1828800" algn="ctr" fontAlgn="base">
              <a:spcBef>
                <a:spcPct val="0"/>
              </a:spcBef>
              <a:spcAft>
                <a:spcPct val="0"/>
              </a:spcAft>
              <a:defRPr sz="4400" b="1">
                <a:latin typeface="Arial" pitchFamily="-6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نؤمن بإله واحد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آب ضابط الكل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خالق السماء و الأرض</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كل ما يرى و ما لا يرى</a:t>
            </a: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و برب واحد يسوع المسيح</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ابن الله الوحيد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نور من نور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rPr>
              <a:t>إله حق من إله حق</a:t>
            </a:r>
            <a:endParaRPr kumimoji="0" lang="en-US" altLang="en-US" sz="32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j-cs"/>
            </a:endParaRPr>
          </a:p>
        </p:txBody>
      </p:sp>
      <p:pic>
        <p:nvPicPr>
          <p:cNvPr id="30725" name="Picture 5" descr="Nicaea_icon">
            <a:extLst>
              <a:ext uri="{FF2B5EF4-FFF2-40B4-BE49-F238E27FC236}">
                <a16:creationId xmlns:a16="http://schemas.microsoft.com/office/drawing/2014/main" id="{1A04E2D5-EDE8-D940-9BA0-FE7DE89B9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0"/>
            <a:ext cx="31321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343334"/>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845</TotalTime>
  <Words>1212</Words>
  <Application>Microsoft Macintosh PowerPoint</Application>
  <PresentationFormat>On-screen Show (4:3)</PresentationFormat>
  <Paragraphs>136</Paragraphs>
  <Slides>15</Slides>
  <Notes>14</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15</vt:i4>
      </vt:variant>
    </vt:vector>
  </HeadingPairs>
  <TitlesOfParts>
    <vt:vector size="33" baseType="lpstr">
      <vt:lpstr>26</vt:lpstr>
      <vt:lpstr>BONES</vt:lpstr>
      <vt:lpstr>ＭＳ Ｐゴシック</vt:lpstr>
      <vt:lpstr>Arial</vt:lpstr>
      <vt:lpstr>Arial Black</vt:lpstr>
      <vt:lpstr>Impact</vt:lpstr>
      <vt:lpstr>Rockwell Extra Bold</vt:lpstr>
      <vt:lpstr>Times New Roman</vt:lpstr>
      <vt:lpstr>Wingdings</vt:lpstr>
      <vt:lpstr>1_Blank Presentation</vt:lpstr>
      <vt:lpstr>2_Orbit</vt:lpstr>
      <vt:lpstr>20_Default Design</vt:lpstr>
      <vt:lpstr>2_Default Design</vt:lpstr>
      <vt:lpstr>19_Default Design</vt:lpstr>
      <vt:lpstr>18_Blank Presentation</vt:lpstr>
      <vt:lpstr>4_Blank Presentation</vt:lpstr>
      <vt:lpstr>Candybar</vt:lpstr>
      <vt:lpstr>1_Default Design</vt:lpstr>
      <vt:lpstr>المرسوم النيقاوي (325 م)</vt:lpstr>
      <vt:lpstr>تعليم آريوس الهرطوقي</vt:lpstr>
      <vt:lpstr>ألكسندر ضد آريوس الهرطوقي</vt:lpstr>
      <vt:lpstr>قانون الإيمان النيقاوي (325 م)</vt:lpstr>
      <vt:lpstr>ماذا عن نيقية (325 م) ؟</vt:lpstr>
      <vt:lpstr>ماذا عن نيقية ؟</vt:lpstr>
      <vt:lpstr>إيمان القرن الأول بالألوهية</vt:lpstr>
      <vt:lpstr>الإيمان بألوهية المسيح قبل نيقية</vt:lpstr>
      <vt:lpstr>مرسوم نيقية (325 م)</vt:lpstr>
      <vt:lpstr>مرسوم نيقية (325 م)</vt:lpstr>
      <vt:lpstr>مرسوم نيقية (325 م)</vt:lpstr>
      <vt:lpstr>الجدل الآريوسي و الثالوث</vt:lpstr>
      <vt:lpstr>عودة ظهور الآريوسية</vt:lpstr>
      <vt:lpstr>Black</vt:lpstr>
      <vt:lpstr>اللاهوت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versus the Heretic Arius</dc:title>
  <dc:creator>Rick Griffith</dc:creator>
  <cp:lastModifiedBy>Rick Griffith</cp:lastModifiedBy>
  <cp:revision>31</cp:revision>
  <dcterms:created xsi:type="dcterms:W3CDTF">2007-03-06T07:29:50Z</dcterms:created>
  <dcterms:modified xsi:type="dcterms:W3CDTF">2024-01-09T06:52:02Z</dcterms:modified>
</cp:coreProperties>
</file>